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56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7" r:id="rId13"/>
    <p:sldId id="428" r:id="rId14"/>
    <p:sldId id="429" r:id="rId15"/>
    <p:sldId id="430" r:id="rId16"/>
    <p:sldId id="431" r:id="rId17"/>
    <p:sldId id="432" r:id="rId18"/>
    <p:sldId id="286" r:id="rId19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CC348-99C6-40C6-A405-3A166437E7C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C9A265-0F18-4365-BB78-CAEC31AE17DE}">
      <dgm:prSet phldrT="[文本]"/>
      <dgm:spPr/>
      <dgm:t>
        <a:bodyPr/>
        <a:lstStyle/>
        <a:p>
          <a:r>
            <a:rPr lang="zh-CN" altLang="en-US" dirty="0" smtClean="0"/>
            <a:t>始于</a:t>
          </a:r>
          <a:r>
            <a:rPr lang="zh-CN" dirty="0" smtClean="0"/>
            <a:t>第一次世界大战</a:t>
          </a:r>
          <a:endParaRPr lang="zh-CN" altLang="en-US" dirty="0"/>
        </a:p>
      </dgm:t>
    </dgm:pt>
    <dgm:pt modelId="{28D5CB74-28C2-48C2-AA17-A4228B5F26E0}" cxnId="{D40B8488-C366-4C20-9449-3DF4C0B8F5F9}" type="parTrans">
      <dgm:prSet/>
      <dgm:spPr/>
      <dgm:t>
        <a:bodyPr/>
        <a:lstStyle/>
        <a:p>
          <a:endParaRPr lang="zh-CN" altLang="en-US"/>
        </a:p>
      </dgm:t>
    </dgm:pt>
    <dgm:pt modelId="{703DE766-6008-4626-B86D-DA54B75890C7}" cxnId="{D40B8488-C366-4C20-9449-3DF4C0B8F5F9}" type="sibTrans">
      <dgm:prSet/>
      <dgm:spPr/>
      <dgm:t>
        <a:bodyPr/>
        <a:lstStyle/>
        <a:p>
          <a:endParaRPr lang="zh-CN" altLang="en-US"/>
        </a:p>
      </dgm:t>
    </dgm:pt>
    <dgm:pt modelId="{9ED98466-3028-461D-823B-A72D77C07E80}">
      <dgm:prSet phldrT="[文本]"/>
      <dgm:spPr/>
      <dgm:t>
        <a:bodyPr/>
        <a:lstStyle/>
        <a:p>
          <a:r>
            <a:rPr lang="en-US" dirty="0" smtClean="0"/>
            <a:t>1929-1933</a:t>
          </a:r>
          <a:r>
            <a:rPr lang="zh-CN" dirty="0" smtClean="0"/>
            <a:t>年经济大萧条时期</a:t>
          </a:r>
          <a:endParaRPr lang="zh-CN" altLang="en-US" dirty="0"/>
        </a:p>
      </dgm:t>
    </dgm:pt>
    <dgm:pt modelId="{CD980931-BB7F-4233-A092-E5AE72F729B7}" cxnId="{24454BD7-6639-4A01-9C1F-E312691B90A3}" type="parTrans">
      <dgm:prSet/>
      <dgm:spPr/>
      <dgm:t>
        <a:bodyPr/>
        <a:lstStyle/>
        <a:p>
          <a:endParaRPr lang="zh-CN" altLang="en-US"/>
        </a:p>
      </dgm:t>
    </dgm:pt>
    <dgm:pt modelId="{96A2A628-367A-4CAA-A0F0-3F910C560933}" cxnId="{24454BD7-6639-4A01-9C1F-E312691B90A3}" type="sibTrans">
      <dgm:prSet/>
      <dgm:spPr/>
      <dgm:t>
        <a:bodyPr/>
        <a:lstStyle/>
        <a:p>
          <a:endParaRPr lang="zh-CN" altLang="en-US"/>
        </a:p>
      </dgm:t>
    </dgm:pt>
    <dgm:pt modelId="{41E41B8E-BA5A-4020-B6B9-2799611D1812}">
      <dgm:prSet phldrT="[文本]"/>
      <dgm:spPr/>
      <dgm:t>
        <a:bodyPr/>
        <a:lstStyle/>
        <a:p>
          <a:r>
            <a:rPr lang="zh-CN" altLang="en-US" dirty="0" smtClean="0"/>
            <a:t>源于</a:t>
          </a:r>
          <a:r>
            <a:rPr lang="zh-CN" dirty="0" smtClean="0"/>
            <a:t>第二次世界大战</a:t>
          </a:r>
          <a:endParaRPr lang="zh-CN" altLang="en-US" dirty="0"/>
        </a:p>
      </dgm:t>
    </dgm:pt>
    <dgm:pt modelId="{211407BA-54C1-4BD4-B02E-06DD22943660}" cxnId="{30C1A79A-FA3C-4228-AF7E-2EB296B47EDC}" type="parTrans">
      <dgm:prSet/>
      <dgm:spPr/>
      <dgm:t>
        <a:bodyPr/>
        <a:lstStyle/>
        <a:p>
          <a:endParaRPr lang="zh-CN" altLang="en-US"/>
        </a:p>
      </dgm:t>
    </dgm:pt>
    <dgm:pt modelId="{9218A25D-A919-4C15-912E-CE623447A952}" cxnId="{30C1A79A-FA3C-4228-AF7E-2EB296B47EDC}" type="sibTrans">
      <dgm:prSet/>
      <dgm:spPr/>
      <dgm:t>
        <a:bodyPr/>
        <a:lstStyle/>
        <a:p>
          <a:endParaRPr lang="zh-CN" altLang="en-US"/>
        </a:p>
      </dgm:t>
    </dgm:pt>
    <dgm:pt modelId="{007F8725-440D-43B1-B540-4D7666AC410F}">
      <dgm:prSet phldrT="[文本]"/>
      <dgm:spPr/>
      <dgm:t>
        <a:bodyPr/>
        <a:lstStyle/>
        <a:p>
          <a:r>
            <a:rPr lang="zh-CN" altLang="en-US" dirty="0" smtClean="0"/>
            <a:t>现阶段，</a:t>
          </a:r>
          <a:r>
            <a:rPr lang="zh-CN" dirty="0" smtClean="0"/>
            <a:t>外汇管理总趋势都以放松为主</a:t>
          </a:r>
          <a:endParaRPr lang="zh-CN" altLang="en-US" dirty="0"/>
        </a:p>
      </dgm:t>
    </dgm:pt>
    <dgm:pt modelId="{38BD96A9-10CF-4350-A92A-3BE9F3830D01}" cxnId="{29C36A96-E1D3-46FF-B9CF-A2D9D56A0152}" type="parTrans">
      <dgm:prSet/>
      <dgm:spPr/>
      <dgm:t>
        <a:bodyPr/>
        <a:lstStyle/>
        <a:p>
          <a:endParaRPr lang="zh-CN" altLang="en-US"/>
        </a:p>
      </dgm:t>
    </dgm:pt>
    <dgm:pt modelId="{A8FF3999-77C2-4114-BC37-FCB21F1693E2}" cxnId="{29C36A96-E1D3-46FF-B9CF-A2D9D56A0152}" type="sibTrans">
      <dgm:prSet/>
      <dgm:spPr/>
      <dgm:t>
        <a:bodyPr/>
        <a:lstStyle/>
        <a:p>
          <a:endParaRPr lang="zh-CN" altLang="en-US"/>
        </a:p>
      </dgm:t>
    </dgm:pt>
    <dgm:pt modelId="{9ADEE71B-6B15-453E-85B7-B18504F66ED6}" type="pres">
      <dgm:prSet presAssocID="{584CC348-99C6-40C6-A405-3A166437E7C8}" presName="CompostProcess" presStyleCnt="0">
        <dgm:presLayoutVars>
          <dgm:dir/>
          <dgm:resizeHandles val="exact"/>
        </dgm:presLayoutVars>
      </dgm:prSet>
      <dgm:spPr/>
    </dgm:pt>
    <dgm:pt modelId="{16985EF0-EBDE-42B3-823A-D9CAD8D538C4}" type="pres">
      <dgm:prSet presAssocID="{584CC348-99C6-40C6-A405-3A166437E7C8}" presName="arrow" presStyleLbl="bgShp" presStyleIdx="0" presStyleCnt="1"/>
      <dgm:spPr/>
    </dgm:pt>
    <dgm:pt modelId="{A460D660-2BF3-42D4-9159-CC370911A952}" type="pres">
      <dgm:prSet presAssocID="{584CC348-99C6-40C6-A405-3A166437E7C8}" presName="linearProcess" presStyleCnt="0"/>
      <dgm:spPr/>
    </dgm:pt>
    <dgm:pt modelId="{688259E0-E745-4919-A667-A31E0E011520}" type="pres">
      <dgm:prSet presAssocID="{C7C9A265-0F18-4365-BB78-CAEC31AE17DE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EA0ECA-5416-424A-A2EA-6A028C94EA1A}" type="pres">
      <dgm:prSet presAssocID="{703DE766-6008-4626-B86D-DA54B75890C7}" presName="sibTrans" presStyleCnt="0"/>
      <dgm:spPr/>
    </dgm:pt>
    <dgm:pt modelId="{253C1EA5-D19B-4AFC-8972-D00DBDA9330B}" type="pres">
      <dgm:prSet presAssocID="{9ED98466-3028-461D-823B-A72D77C07E80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94648AA-430E-4F0A-866D-C5EDB8E86CA7}" type="pres">
      <dgm:prSet presAssocID="{96A2A628-367A-4CAA-A0F0-3F910C560933}" presName="sibTrans" presStyleCnt="0"/>
      <dgm:spPr/>
    </dgm:pt>
    <dgm:pt modelId="{6317C191-2BE1-4306-9B30-C17D025AADAB}" type="pres">
      <dgm:prSet presAssocID="{41E41B8E-BA5A-4020-B6B9-2799611D1812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C92C99-96E8-406E-A58F-FB4210171CC3}" type="pres">
      <dgm:prSet presAssocID="{9218A25D-A919-4C15-912E-CE623447A952}" presName="sibTrans" presStyleCnt="0"/>
      <dgm:spPr/>
    </dgm:pt>
    <dgm:pt modelId="{13069C80-C113-4116-8679-676B211FCBF5}" type="pres">
      <dgm:prSet presAssocID="{007F8725-440D-43B1-B540-4D7666AC410F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C36A96-E1D3-46FF-B9CF-A2D9D56A0152}" srcId="{584CC348-99C6-40C6-A405-3A166437E7C8}" destId="{007F8725-440D-43B1-B540-4D7666AC410F}" srcOrd="3" destOrd="0" parTransId="{38BD96A9-10CF-4350-A92A-3BE9F3830D01}" sibTransId="{A8FF3999-77C2-4114-BC37-FCB21F1693E2}"/>
    <dgm:cxn modelId="{7E1A1E6B-2659-441A-8A2E-7B0A0BC27635}" type="presOf" srcId="{C7C9A265-0F18-4365-BB78-CAEC31AE17DE}" destId="{688259E0-E745-4919-A667-A31E0E011520}" srcOrd="0" destOrd="0" presId="urn:microsoft.com/office/officeart/2005/8/layout/hProcess9"/>
    <dgm:cxn modelId="{F6290695-C52B-40FF-A9CC-226BB6937F15}" type="presOf" srcId="{007F8725-440D-43B1-B540-4D7666AC410F}" destId="{13069C80-C113-4116-8679-676B211FCBF5}" srcOrd="0" destOrd="0" presId="urn:microsoft.com/office/officeart/2005/8/layout/hProcess9"/>
    <dgm:cxn modelId="{24454BD7-6639-4A01-9C1F-E312691B90A3}" srcId="{584CC348-99C6-40C6-A405-3A166437E7C8}" destId="{9ED98466-3028-461D-823B-A72D77C07E80}" srcOrd="1" destOrd="0" parTransId="{CD980931-BB7F-4233-A092-E5AE72F729B7}" sibTransId="{96A2A628-367A-4CAA-A0F0-3F910C560933}"/>
    <dgm:cxn modelId="{9ADDFDB8-E609-4CD1-8702-9794D90FC667}" type="presOf" srcId="{584CC348-99C6-40C6-A405-3A166437E7C8}" destId="{9ADEE71B-6B15-453E-85B7-B18504F66ED6}" srcOrd="0" destOrd="0" presId="urn:microsoft.com/office/officeart/2005/8/layout/hProcess9"/>
    <dgm:cxn modelId="{2DEA975A-0F59-40BE-BF5D-8A7D0D28DC50}" type="presOf" srcId="{41E41B8E-BA5A-4020-B6B9-2799611D1812}" destId="{6317C191-2BE1-4306-9B30-C17D025AADAB}" srcOrd="0" destOrd="0" presId="urn:microsoft.com/office/officeart/2005/8/layout/hProcess9"/>
    <dgm:cxn modelId="{D40B8488-C366-4C20-9449-3DF4C0B8F5F9}" srcId="{584CC348-99C6-40C6-A405-3A166437E7C8}" destId="{C7C9A265-0F18-4365-BB78-CAEC31AE17DE}" srcOrd="0" destOrd="0" parTransId="{28D5CB74-28C2-48C2-AA17-A4228B5F26E0}" sibTransId="{703DE766-6008-4626-B86D-DA54B75890C7}"/>
    <dgm:cxn modelId="{30C1A79A-FA3C-4228-AF7E-2EB296B47EDC}" srcId="{584CC348-99C6-40C6-A405-3A166437E7C8}" destId="{41E41B8E-BA5A-4020-B6B9-2799611D1812}" srcOrd="2" destOrd="0" parTransId="{211407BA-54C1-4BD4-B02E-06DD22943660}" sibTransId="{9218A25D-A919-4C15-912E-CE623447A952}"/>
    <dgm:cxn modelId="{076E6341-510F-4232-B92E-684FB430BB7E}" type="presOf" srcId="{9ED98466-3028-461D-823B-A72D77C07E80}" destId="{253C1EA5-D19B-4AFC-8972-D00DBDA9330B}" srcOrd="0" destOrd="0" presId="urn:microsoft.com/office/officeart/2005/8/layout/hProcess9"/>
    <dgm:cxn modelId="{DD5000D4-8FDC-4569-992D-FEF93F84448A}" type="presParOf" srcId="{9ADEE71B-6B15-453E-85B7-B18504F66ED6}" destId="{16985EF0-EBDE-42B3-823A-D9CAD8D538C4}" srcOrd="0" destOrd="0" presId="urn:microsoft.com/office/officeart/2005/8/layout/hProcess9"/>
    <dgm:cxn modelId="{677B1680-04C7-40EB-966A-AD80891F8B59}" type="presParOf" srcId="{9ADEE71B-6B15-453E-85B7-B18504F66ED6}" destId="{A460D660-2BF3-42D4-9159-CC370911A952}" srcOrd="1" destOrd="0" presId="urn:microsoft.com/office/officeart/2005/8/layout/hProcess9"/>
    <dgm:cxn modelId="{2D4D664F-3952-4AA3-9BA2-BAE46DA5D33C}" type="presParOf" srcId="{A460D660-2BF3-42D4-9159-CC370911A952}" destId="{688259E0-E745-4919-A667-A31E0E011520}" srcOrd="0" destOrd="0" presId="urn:microsoft.com/office/officeart/2005/8/layout/hProcess9"/>
    <dgm:cxn modelId="{ABD0CE68-C2F7-4587-9F90-2F092654127D}" type="presParOf" srcId="{A460D660-2BF3-42D4-9159-CC370911A952}" destId="{3FEA0ECA-5416-424A-A2EA-6A028C94EA1A}" srcOrd="1" destOrd="0" presId="urn:microsoft.com/office/officeart/2005/8/layout/hProcess9"/>
    <dgm:cxn modelId="{DE1B40F8-B57B-4C85-9433-E1B1A7F693C8}" type="presParOf" srcId="{A460D660-2BF3-42D4-9159-CC370911A952}" destId="{253C1EA5-D19B-4AFC-8972-D00DBDA9330B}" srcOrd="2" destOrd="0" presId="urn:microsoft.com/office/officeart/2005/8/layout/hProcess9"/>
    <dgm:cxn modelId="{088F4BA0-C168-47BF-9D3A-45D4E9E19F0A}" type="presParOf" srcId="{A460D660-2BF3-42D4-9159-CC370911A952}" destId="{594648AA-430E-4F0A-866D-C5EDB8E86CA7}" srcOrd="3" destOrd="0" presId="urn:microsoft.com/office/officeart/2005/8/layout/hProcess9"/>
    <dgm:cxn modelId="{5DE8DBB9-D9ED-4192-ADE0-C93C8F358551}" type="presParOf" srcId="{A460D660-2BF3-42D4-9159-CC370911A952}" destId="{6317C191-2BE1-4306-9B30-C17D025AADAB}" srcOrd="4" destOrd="0" presId="urn:microsoft.com/office/officeart/2005/8/layout/hProcess9"/>
    <dgm:cxn modelId="{81D1BC6A-3DB6-478D-966F-04660B8A1298}" type="presParOf" srcId="{A460D660-2BF3-42D4-9159-CC370911A952}" destId="{98C92C99-96E8-406E-A58F-FB4210171CC3}" srcOrd="5" destOrd="0" presId="urn:microsoft.com/office/officeart/2005/8/layout/hProcess9"/>
    <dgm:cxn modelId="{DE4A75BE-C995-4089-BCA3-48D0974CC7A0}" type="presParOf" srcId="{A460D660-2BF3-42D4-9159-CC370911A952}" destId="{13069C80-C113-4116-8679-676B211FCBF5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B47E284-4BCC-494C-8691-C1DB97D265D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E2A55F1-F8A9-4A15-A5E3-A238AA6EC91D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/>
            <a:t>经常项目外汇管理</a:t>
          </a:r>
        </a:p>
      </dgm:t>
    </dgm:pt>
    <dgm:pt modelId="{2DC87DFB-4B19-4186-8BA4-2C1A8D7417D8}" cxnId="{6968C980-5C0C-4E8C-BD2F-BCA095E29121}" type="parTrans">
      <dgm:prSet/>
      <dgm:spPr/>
      <dgm:t>
        <a:bodyPr/>
        <a:lstStyle/>
        <a:p>
          <a:endParaRPr lang="zh-CN" altLang="en-US"/>
        </a:p>
      </dgm:t>
    </dgm:pt>
    <dgm:pt modelId="{9EA739E4-378B-453A-9A6B-AC5784E61671}" cxnId="{6968C980-5C0C-4E8C-BD2F-BCA095E29121}" type="sibTrans">
      <dgm:prSet/>
      <dgm:spPr/>
      <dgm:t>
        <a:bodyPr/>
        <a:lstStyle/>
        <a:p>
          <a:endParaRPr lang="zh-CN" altLang="en-US"/>
        </a:p>
      </dgm:t>
    </dgm:pt>
    <dgm:pt modelId="{251A822A-FEB7-4849-B7D5-4237080054DD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/>
            <a:t>资本项目外汇管理</a:t>
          </a:r>
        </a:p>
      </dgm:t>
    </dgm:pt>
    <dgm:pt modelId="{2C98BA1B-DD22-4AA7-979B-C84C3C878F7E}" cxnId="{29EB807F-A386-4673-82C2-41B7072A9E6E}" type="parTrans">
      <dgm:prSet/>
      <dgm:spPr/>
      <dgm:t>
        <a:bodyPr/>
        <a:lstStyle/>
        <a:p>
          <a:endParaRPr lang="zh-CN" altLang="en-US"/>
        </a:p>
      </dgm:t>
    </dgm:pt>
    <dgm:pt modelId="{31449A7B-08CB-4183-89DD-2E7ADCBA1C54}" cxnId="{29EB807F-A386-4673-82C2-41B7072A9E6E}" type="sibTrans">
      <dgm:prSet/>
      <dgm:spPr/>
      <dgm:t>
        <a:bodyPr/>
        <a:lstStyle/>
        <a:p>
          <a:endParaRPr lang="zh-CN" altLang="en-US"/>
        </a:p>
      </dgm:t>
    </dgm:pt>
    <dgm:pt modelId="{3EF9B6F0-D366-4A4A-8D96-93E0E8E91D0A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/>
            <a:t>金融机构外汇业务管理</a:t>
          </a:r>
        </a:p>
      </dgm:t>
    </dgm:pt>
    <dgm:pt modelId="{22646F9C-A8A6-4B9B-AEAA-497550E38841}" cxnId="{1045FD5D-1551-4B69-8AD5-895384D71282}" type="parTrans">
      <dgm:prSet/>
      <dgm:spPr/>
      <dgm:t>
        <a:bodyPr/>
        <a:lstStyle/>
        <a:p>
          <a:endParaRPr lang="zh-CN" altLang="en-US"/>
        </a:p>
      </dgm:t>
    </dgm:pt>
    <dgm:pt modelId="{9FF82902-41CB-43B6-AA7B-4CF7ACF4CDAC}" cxnId="{1045FD5D-1551-4B69-8AD5-895384D71282}" type="sibTrans">
      <dgm:prSet/>
      <dgm:spPr/>
      <dgm:t>
        <a:bodyPr/>
        <a:lstStyle/>
        <a:p>
          <a:endParaRPr lang="zh-CN" altLang="en-US"/>
        </a:p>
      </dgm:t>
    </dgm:pt>
    <dgm:pt modelId="{186C982D-7180-4031-BFDF-E13A67D85A93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/>
            <a:t>国际收支统计与监测</a:t>
          </a:r>
        </a:p>
      </dgm:t>
    </dgm:pt>
    <dgm:pt modelId="{5236F576-A83E-4442-B44C-8C057D70BF43}" cxnId="{D14E217F-E75E-4953-B841-2E4D286FA75B}" type="parTrans">
      <dgm:prSet/>
      <dgm:spPr/>
      <dgm:t>
        <a:bodyPr/>
        <a:lstStyle/>
        <a:p>
          <a:endParaRPr lang="zh-CN" altLang="en-US"/>
        </a:p>
      </dgm:t>
    </dgm:pt>
    <dgm:pt modelId="{40FD9E01-7CFF-4980-911C-ED62210E08F7}" cxnId="{D14E217F-E75E-4953-B841-2E4D286FA75B}" type="sibTrans">
      <dgm:prSet/>
      <dgm:spPr/>
      <dgm:t>
        <a:bodyPr/>
        <a:lstStyle/>
        <a:p>
          <a:endParaRPr lang="zh-CN" altLang="en-US"/>
        </a:p>
      </dgm:t>
    </dgm:pt>
    <dgm:pt modelId="{2A78CDB3-914A-42A4-8AA8-E3BD5F7D81D2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/>
            <a:t>外汇储备管理</a:t>
          </a:r>
        </a:p>
      </dgm:t>
    </dgm:pt>
    <dgm:pt modelId="{6FF9A8A4-F7DD-48A8-8F48-C358E1208323}" cxnId="{0C20604F-EBB1-44F8-87B5-B721E332DBD9}" type="parTrans">
      <dgm:prSet/>
      <dgm:spPr/>
      <dgm:t>
        <a:bodyPr/>
        <a:lstStyle/>
        <a:p>
          <a:endParaRPr lang="zh-CN" altLang="en-US"/>
        </a:p>
      </dgm:t>
    </dgm:pt>
    <dgm:pt modelId="{6D29270A-4B6A-49DB-B056-F1B1EEF8D0B5}" cxnId="{0C20604F-EBB1-44F8-87B5-B721E332DBD9}" type="sibTrans">
      <dgm:prSet/>
      <dgm:spPr/>
      <dgm:t>
        <a:bodyPr/>
        <a:lstStyle/>
        <a:p>
          <a:endParaRPr lang="zh-CN" altLang="en-US"/>
        </a:p>
      </dgm:t>
    </dgm:pt>
    <dgm:pt modelId="{29AE4E0D-5D0A-43E9-A83B-89D09984B45F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/>
            <a:t>人民币汇率和外汇市场管理</a:t>
          </a:r>
        </a:p>
      </dgm:t>
    </dgm:pt>
    <dgm:pt modelId="{2DB78FF6-151C-4D21-89F3-980077371098}" cxnId="{A2A0D337-6C5D-4E6C-95AA-3FED0572BC23}" type="parTrans">
      <dgm:prSet/>
      <dgm:spPr/>
      <dgm:t>
        <a:bodyPr/>
        <a:lstStyle/>
        <a:p>
          <a:endParaRPr lang="zh-CN" altLang="en-US"/>
        </a:p>
      </dgm:t>
    </dgm:pt>
    <dgm:pt modelId="{4F0D8F42-5773-483E-BF72-DF025D0B998C}" cxnId="{A2A0D337-6C5D-4E6C-95AA-3FED0572BC23}" type="sibTrans">
      <dgm:prSet/>
      <dgm:spPr/>
      <dgm:t>
        <a:bodyPr/>
        <a:lstStyle/>
        <a:p>
          <a:endParaRPr lang="zh-CN" altLang="en-US"/>
        </a:p>
      </dgm:t>
    </dgm:pt>
    <dgm:pt modelId="{AD99A7B7-5D86-42ED-81B1-B855985B6D0E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/>
            <a:t>外汇管理检查与处罚</a:t>
          </a:r>
          <a:endParaRPr lang="zh-CN" altLang="en-US" sz="1400" dirty="0" smtClean="0"/>
        </a:p>
      </dgm:t>
    </dgm:pt>
    <dgm:pt modelId="{6F2B35C3-40DB-4BA3-AF7D-794F7D596C66}" cxnId="{D4468697-7E50-4E17-B66D-38FC81EAFF71}" type="parTrans">
      <dgm:prSet/>
      <dgm:spPr/>
      <dgm:t>
        <a:bodyPr/>
        <a:lstStyle/>
        <a:p>
          <a:endParaRPr lang="zh-CN" altLang="en-US"/>
        </a:p>
      </dgm:t>
    </dgm:pt>
    <dgm:pt modelId="{A99ADBF6-74A6-4F8E-AEC7-FF51198280D0}" cxnId="{D4468697-7E50-4E17-B66D-38FC81EAFF71}" type="sibTrans">
      <dgm:prSet/>
      <dgm:spPr/>
      <dgm:t>
        <a:bodyPr/>
        <a:lstStyle/>
        <a:p>
          <a:endParaRPr lang="zh-CN" altLang="en-US"/>
        </a:p>
      </dgm:t>
    </dgm:pt>
    <dgm:pt modelId="{12A33ED3-99AC-4183-B589-D5A5B4D33EBC}" type="pres">
      <dgm:prSet presAssocID="{AB47E284-4BCC-494C-8691-C1DB97D265D0}" presName="compositeShape" presStyleCnt="0">
        <dgm:presLayoutVars>
          <dgm:dir/>
          <dgm:resizeHandles/>
        </dgm:presLayoutVars>
      </dgm:prSet>
      <dgm:spPr/>
    </dgm:pt>
    <dgm:pt modelId="{EB401040-B7AE-466C-A3E6-5441A3FCBA3D}" type="pres">
      <dgm:prSet presAssocID="{AB47E284-4BCC-494C-8691-C1DB97D265D0}" presName="pyramid" presStyleLbl="node1" presStyleIdx="0" presStyleCnt="1"/>
      <dgm:spPr/>
    </dgm:pt>
    <dgm:pt modelId="{570CB2A0-4010-4453-9649-D2487AE5CA1A}" type="pres">
      <dgm:prSet presAssocID="{AB47E284-4BCC-494C-8691-C1DB97D265D0}" presName="theList" presStyleCnt="0"/>
      <dgm:spPr/>
    </dgm:pt>
    <dgm:pt modelId="{F53B3157-8B3C-4DEF-AD1E-2945231BED69}" type="pres">
      <dgm:prSet presAssocID="{3E2A55F1-F8A9-4A15-A5E3-A238AA6EC91D}" presName="aNode" presStyleLbl="fgAcc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2D8053-B20D-4A6C-906A-FA3EDE79F7B6}" type="pres">
      <dgm:prSet presAssocID="{3E2A55F1-F8A9-4A15-A5E3-A238AA6EC91D}" presName="aSpace" presStyleCnt="0"/>
      <dgm:spPr/>
    </dgm:pt>
    <dgm:pt modelId="{6D34CC28-B52D-4FFC-A978-92C06131E52D}" type="pres">
      <dgm:prSet presAssocID="{251A822A-FEB7-4849-B7D5-4237080054DD}" presName="aNode" presStyleLbl="fgAcc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D06CD4-B3A2-4873-B013-54F9B4D9CB1B}" type="pres">
      <dgm:prSet presAssocID="{251A822A-FEB7-4849-B7D5-4237080054DD}" presName="aSpace" presStyleCnt="0"/>
      <dgm:spPr/>
    </dgm:pt>
    <dgm:pt modelId="{110ED794-6888-4BBC-8C1B-B71DBC5B0A8B}" type="pres">
      <dgm:prSet presAssocID="{3EF9B6F0-D366-4A4A-8D96-93E0E8E91D0A}" presName="aNode" presStyleLbl="fgAcc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79D55B-4E02-41E8-9A88-95C717C0A330}" type="pres">
      <dgm:prSet presAssocID="{3EF9B6F0-D366-4A4A-8D96-93E0E8E91D0A}" presName="aSpace" presStyleCnt="0"/>
      <dgm:spPr/>
    </dgm:pt>
    <dgm:pt modelId="{AD46C238-EC53-4FEF-9E14-0ABE4CE3C128}" type="pres">
      <dgm:prSet presAssocID="{186C982D-7180-4031-BFDF-E13A67D85A93}" presName="aNode" presStyleLbl="fgAcc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BE5F2A-519A-46F3-A8B7-55626101C973}" type="pres">
      <dgm:prSet presAssocID="{186C982D-7180-4031-BFDF-E13A67D85A93}" presName="aSpace" presStyleCnt="0"/>
      <dgm:spPr/>
    </dgm:pt>
    <dgm:pt modelId="{0C6C74F6-F162-4E14-9525-79D19A4567EF}" type="pres">
      <dgm:prSet presAssocID="{2A78CDB3-914A-42A4-8AA8-E3BD5F7D81D2}" presName="aNode" presStyleLbl="fgAcc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1DED05-EE0D-485F-9B81-9E5729CCFE9D}" type="pres">
      <dgm:prSet presAssocID="{2A78CDB3-914A-42A4-8AA8-E3BD5F7D81D2}" presName="aSpace" presStyleCnt="0"/>
      <dgm:spPr/>
    </dgm:pt>
    <dgm:pt modelId="{E2103045-D6EA-46A0-A8CE-434F4C41FC9B}" type="pres">
      <dgm:prSet presAssocID="{29AE4E0D-5D0A-43E9-A83B-89D09984B45F}" presName="aNode" presStyleLbl="fgAcc1" presStyleIdx="5" presStyleCnt="7">
        <dgm:presLayoutVars>
          <dgm:bulletEnabled val="1"/>
        </dgm:presLayoutVars>
      </dgm:prSet>
      <dgm:spPr/>
    </dgm:pt>
    <dgm:pt modelId="{B3EB1921-2D75-436A-A30E-42B2192DE562}" type="pres">
      <dgm:prSet presAssocID="{29AE4E0D-5D0A-43E9-A83B-89D09984B45F}" presName="aSpace" presStyleCnt="0"/>
      <dgm:spPr/>
    </dgm:pt>
    <dgm:pt modelId="{D96F44AD-6C3C-4D48-B762-9CF34B9C0B8A}" type="pres">
      <dgm:prSet presAssocID="{AD99A7B7-5D86-42ED-81B1-B855985B6D0E}" presName="aNode" presStyleLbl="fgAcc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FAEE80-5F05-44C7-94A9-032D767F9390}" type="pres">
      <dgm:prSet presAssocID="{AD99A7B7-5D86-42ED-81B1-B855985B6D0E}" presName="aSpace" presStyleCnt="0"/>
      <dgm:spPr/>
    </dgm:pt>
  </dgm:ptLst>
  <dgm:cxnLst>
    <dgm:cxn modelId="{0C20604F-EBB1-44F8-87B5-B721E332DBD9}" srcId="{AB47E284-4BCC-494C-8691-C1DB97D265D0}" destId="{2A78CDB3-914A-42A4-8AA8-E3BD5F7D81D2}" srcOrd="4" destOrd="0" parTransId="{6FF9A8A4-F7DD-48A8-8F48-C358E1208323}" sibTransId="{6D29270A-4B6A-49DB-B056-F1B1EEF8D0B5}"/>
    <dgm:cxn modelId="{B3F89814-CE0F-4E6C-BDA5-40F1E5644F8A}" type="presOf" srcId="{AD99A7B7-5D86-42ED-81B1-B855985B6D0E}" destId="{D96F44AD-6C3C-4D48-B762-9CF34B9C0B8A}" srcOrd="0" destOrd="0" presId="urn:microsoft.com/office/officeart/2005/8/layout/pyramid2"/>
    <dgm:cxn modelId="{A2A0D337-6C5D-4E6C-95AA-3FED0572BC23}" srcId="{AB47E284-4BCC-494C-8691-C1DB97D265D0}" destId="{29AE4E0D-5D0A-43E9-A83B-89D09984B45F}" srcOrd="5" destOrd="0" parTransId="{2DB78FF6-151C-4D21-89F3-980077371098}" sibTransId="{4F0D8F42-5773-483E-BF72-DF025D0B998C}"/>
    <dgm:cxn modelId="{29EB807F-A386-4673-82C2-41B7072A9E6E}" srcId="{AB47E284-4BCC-494C-8691-C1DB97D265D0}" destId="{251A822A-FEB7-4849-B7D5-4237080054DD}" srcOrd="1" destOrd="0" parTransId="{2C98BA1B-DD22-4AA7-979B-C84C3C878F7E}" sibTransId="{31449A7B-08CB-4183-89DD-2E7ADCBA1C54}"/>
    <dgm:cxn modelId="{2F477E8D-7919-40D1-A229-0F76C4F1CA0A}" type="presOf" srcId="{186C982D-7180-4031-BFDF-E13A67D85A93}" destId="{AD46C238-EC53-4FEF-9E14-0ABE4CE3C128}" srcOrd="0" destOrd="0" presId="urn:microsoft.com/office/officeart/2005/8/layout/pyramid2"/>
    <dgm:cxn modelId="{DB6A48C5-D831-4DED-9494-A30CCAA0DA46}" type="presOf" srcId="{29AE4E0D-5D0A-43E9-A83B-89D09984B45F}" destId="{E2103045-D6EA-46A0-A8CE-434F4C41FC9B}" srcOrd="0" destOrd="0" presId="urn:microsoft.com/office/officeart/2005/8/layout/pyramid2"/>
    <dgm:cxn modelId="{D4468697-7E50-4E17-B66D-38FC81EAFF71}" srcId="{AB47E284-4BCC-494C-8691-C1DB97D265D0}" destId="{AD99A7B7-5D86-42ED-81B1-B855985B6D0E}" srcOrd="6" destOrd="0" parTransId="{6F2B35C3-40DB-4BA3-AF7D-794F7D596C66}" sibTransId="{A99ADBF6-74A6-4F8E-AEC7-FF51198280D0}"/>
    <dgm:cxn modelId="{4BC99D60-47A4-4523-849B-1611CF85C332}" type="presOf" srcId="{251A822A-FEB7-4849-B7D5-4237080054DD}" destId="{6D34CC28-B52D-4FFC-A978-92C06131E52D}" srcOrd="0" destOrd="0" presId="urn:microsoft.com/office/officeart/2005/8/layout/pyramid2"/>
    <dgm:cxn modelId="{3B5DD680-C99A-4F59-A101-E9DE4B140354}" type="presOf" srcId="{AB47E284-4BCC-494C-8691-C1DB97D265D0}" destId="{12A33ED3-99AC-4183-B589-D5A5B4D33EBC}" srcOrd="0" destOrd="0" presId="urn:microsoft.com/office/officeart/2005/8/layout/pyramid2"/>
    <dgm:cxn modelId="{FC6A1825-E807-45C5-851F-072BCA87C939}" type="presOf" srcId="{3EF9B6F0-D366-4A4A-8D96-93E0E8E91D0A}" destId="{110ED794-6888-4BBC-8C1B-B71DBC5B0A8B}" srcOrd="0" destOrd="0" presId="urn:microsoft.com/office/officeart/2005/8/layout/pyramid2"/>
    <dgm:cxn modelId="{9C66EC62-4B6E-41E2-99B7-F56739CCBEB3}" type="presOf" srcId="{2A78CDB3-914A-42A4-8AA8-E3BD5F7D81D2}" destId="{0C6C74F6-F162-4E14-9525-79D19A4567EF}" srcOrd="0" destOrd="0" presId="urn:microsoft.com/office/officeart/2005/8/layout/pyramid2"/>
    <dgm:cxn modelId="{6968C980-5C0C-4E8C-BD2F-BCA095E29121}" srcId="{AB47E284-4BCC-494C-8691-C1DB97D265D0}" destId="{3E2A55F1-F8A9-4A15-A5E3-A238AA6EC91D}" srcOrd="0" destOrd="0" parTransId="{2DC87DFB-4B19-4186-8BA4-2C1A8D7417D8}" sibTransId="{9EA739E4-378B-453A-9A6B-AC5784E61671}"/>
    <dgm:cxn modelId="{D14E217F-E75E-4953-B841-2E4D286FA75B}" srcId="{AB47E284-4BCC-494C-8691-C1DB97D265D0}" destId="{186C982D-7180-4031-BFDF-E13A67D85A93}" srcOrd="3" destOrd="0" parTransId="{5236F576-A83E-4442-B44C-8C057D70BF43}" sibTransId="{40FD9E01-7CFF-4980-911C-ED62210E08F7}"/>
    <dgm:cxn modelId="{7EEF4E1D-8DDF-43CD-A39F-4FAD986C53B7}" type="presOf" srcId="{3E2A55F1-F8A9-4A15-A5E3-A238AA6EC91D}" destId="{F53B3157-8B3C-4DEF-AD1E-2945231BED69}" srcOrd="0" destOrd="0" presId="urn:microsoft.com/office/officeart/2005/8/layout/pyramid2"/>
    <dgm:cxn modelId="{1045FD5D-1551-4B69-8AD5-895384D71282}" srcId="{AB47E284-4BCC-494C-8691-C1DB97D265D0}" destId="{3EF9B6F0-D366-4A4A-8D96-93E0E8E91D0A}" srcOrd="2" destOrd="0" parTransId="{22646F9C-A8A6-4B9B-AEAA-497550E38841}" sibTransId="{9FF82902-41CB-43B6-AA7B-4CF7ACF4CDAC}"/>
    <dgm:cxn modelId="{BC52A2F3-F8E3-4953-9CB6-27300E3228C8}" type="presParOf" srcId="{12A33ED3-99AC-4183-B589-D5A5B4D33EBC}" destId="{EB401040-B7AE-466C-A3E6-5441A3FCBA3D}" srcOrd="0" destOrd="0" presId="urn:microsoft.com/office/officeart/2005/8/layout/pyramid2"/>
    <dgm:cxn modelId="{B8E7648E-0A6F-4314-8AE7-95FB01A44EC6}" type="presParOf" srcId="{12A33ED3-99AC-4183-B589-D5A5B4D33EBC}" destId="{570CB2A0-4010-4453-9649-D2487AE5CA1A}" srcOrd="1" destOrd="0" presId="urn:microsoft.com/office/officeart/2005/8/layout/pyramid2"/>
    <dgm:cxn modelId="{6BF5D328-265B-4AEC-BD94-C180A47B4D27}" type="presParOf" srcId="{570CB2A0-4010-4453-9649-D2487AE5CA1A}" destId="{F53B3157-8B3C-4DEF-AD1E-2945231BED69}" srcOrd="0" destOrd="0" presId="urn:microsoft.com/office/officeart/2005/8/layout/pyramid2"/>
    <dgm:cxn modelId="{D0293C68-B400-48A2-89A3-CBF999CF834A}" type="presParOf" srcId="{570CB2A0-4010-4453-9649-D2487AE5CA1A}" destId="{D02D8053-B20D-4A6C-906A-FA3EDE79F7B6}" srcOrd="1" destOrd="0" presId="urn:microsoft.com/office/officeart/2005/8/layout/pyramid2"/>
    <dgm:cxn modelId="{34B1F71B-E5E2-47B4-9D34-A14C750FAAFF}" type="presParOf" srcId="{570CB2A0-4010-4453-9649-D2487AE5CA1A}" destId="{6D34CC28-B52D-4FFC-A978-92C06131E52D}" srcOrd="2" destOrd="0" presId="urn:microsoft.com/office/officeart/2005/8/layout/pyramid2"/>
    <dgm:cxn modelId="{58717AEF-5E7C-41BC-AC86-0DFA32CC47C4}" type="presParOf" srcId="{570CB2A0-4010-4453-9649-D2487AE5CA1A}" destId="{43D06CD4-B3A2-4873-B013-54F9B4D9CB1B}" srcOrd="3" destOrd="0" presId="urn:microsoft.com/office/officeart/2005/8/layout/pyramid2"/>
    <dgm:cxn modelId="{E0374333-0705-4AB5-A5E0-D6895D5B9067}" type="presParOf" srcId="{570CB2A0-4010-4453-9649-D2487AE5CA1A}" destId="{110ED794-6888-4BBC-8C1B-B71DBC5B0A8B}" srcOrd="4" destOrd="0" presId="urn:microsoft.com/office/officeart/2005/8/layout/pyramid2"/>
    <dgm:cxn modelId="{44C8C1F3-5715-41B5-90BC-F76B7390EBB4}" type="presParOf" srcId="{570CB2A0-4010-4453-9649-D2487AE5CA1A}" destId="{9D79D55B-4E02-41E8-9A88-95C717C0A330}" srcOrd="5" destOrd="0" presId="urn:microsoft.com/office/officeart/2005/8/layout/pyramid2"/>
    <dgm:cxn modelId="{ADA786E7-6E7E-4661-95B8-C8C30B41C368}" type="presParOf" srcId="{570CB2A0-4010-4453-9649-D2487AE5CA1A}" destId="{AD46C238-EC53-4FEF-9E14-0ABE4CE3C128}" srcOrd="6" destOrd="0" presId="urn:microsoft.com/office/officeart/2005/8/layout/pyramid2"/>
    <dgm:cxn modelId="{AC6BBB42-E9E7-42CB-877F-A57BB84B7613}" type="presParOf" srcId="{570CB2A0-4010-4453-9649-D2487AE5CA1A}" destId="{E0BE5F2A-519A-46F3-A8B7-55626101C973}" srcOrd="7" destOrd="0" presId="urn:microsoft.com/office/officeart/2005/8/layout/pyramid2"/>
    <dgm:cxn modelId="{C1DCB920-5739-42E2-BF13-11AAE4EFE903}" type="presParOf" srcId="{570CB2A0-4010-4453-9649-D2487AE5CA1A}" destId="{0C6C74F6-F162-4E14-9525-79D19A4567EF}" srcOrd="8" destOrd="0" presId="urn:microsoft.com/office/officeart/2005/8/layout/pyramid2"/>
    <dgm:cxn modelId="{C340028A-1381-43BB-9960-DD512725FCFB}" type="presParOf" srcId="{570CB2A0-4010-4453-9649-D2487AE5CA1A}" destId="{2C1DED05-EE0D-485F-9B81-9E5729CCFE9D}" srcOrd="9" destOrd="0" presId="urn:microsoft.com/office/officeart/2005/8/layout/pyramid2"/>
    <dgm:cxn modelId="{8D67CE9F-F3F5-4637-AADB-9FDE1AFCB1FA}" type="presParOf" srcId="{570CB2A0-4010-4453-9649-D2487AE5CA1A}" destId="{E2103045-D6EA-46A0-A8CE-434F4C41FC9B}" srcOrd="10" destOrd="0" presId="urn:microsoft.com/office/officeart/2005/8/layout/pyramid2"/>
    <dgm:cxn modelId="{47E0DAAC-5681-435A-9903-A746B2BA3903}" type="presParOf" srcId="{570CB2A0-4010-4453-9649-D2487AE5CA1A}" destId="{B3EB1921-2D75-436A-A30E-42B2192DE562}" srcOrd="11" destOrd="0" presId="urn:microsoft.com/office/officeart/2005/8/layout/pyramid2"/>
    <dgm:cxn modelId="{BAA9ADAB-0CF6-416D-AB67-FFBE421DB9E5}" type="presParOf" srcId="{570CB2A0-4010-4453-9649-D2487AE5CA1A}" destId="{D96F44AD-6C3C-4D48-B762-9CF34B9C0B8A}" srcOrd="12" destOrd="0" presId="urn:microsoft.com/office/officeart/2005/8/layout/pyramid2"/>
    <dgm:cxn modelId="{D751ED19-2E35-4793-AA58-7804F91EF48C}" type="presParOf" srcId="{570CB2A0-4010-4453-9649-D2487AE5CA1A}" destId="{B7FAEE80-5F05-44C7-94A9-032D767F9390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F2A651E-943B-4B7F-B144-B1E039769313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F9AC1C2-965F-4363-9141-E88210191B03}">
      <dgm:prSet phldrT="[文本]"/>
      <dgm:spPr/>
      <dgm:t>
        <a:bodyPr/>
        <a:lstStyle/>
        <a:p>
          <a:r>
            <a:rPr lang="zh-CN" altLang="en-US" dirty="0" smtClean="0"/>
            <a:t>套汇</a:t>
          </a:r>
          <a:endParaRPr lang="zh-CN" altLang="en-US" dirty="0"/>
        </a:p>
      </dgm:t>
    </dgm:pt>
    <dgm:pt modelId="{E04905CA-83C2-41FA-A755-70144FC99657}" cxnId="{A798A0C0-4FE9-4F98-9012-464BF99ECEFD}" type="parTrans">
      <dgm:prSet/>
      <dgm:spPr/>
      <dgm:t>
        <a:bodyPr/>
        <a:lstStyle/>
        <a:p>
          <a:endParaRPr lang="zh-CN" altLang="en-US"/>
        </a:p>
      </dgm:t>
    </dgm:pt>
    <dgm:pt modelId="{CAA5E9B5-B743-4B7B-AF17-68FB14DCC519}" cxnId="{A798A0C0-4FE9-4F98-9012-464BF99ECEFD}" type="sibTrans">
      <dgm:prSet/>
      <dgm:spPr/>
      <dgm:t>
        <a:bodyPr/>
        <a:lstStyle/>
        <a:p>
          <a:endParaRPr lang="zh-CN" altLang="en-US"/>
        </a:p>
      </dgm:t>
    </dgm:pt>
    <dgm:pt modelId="{17FB0EB5-57C6-43AA-9432-9DDF2C56BB51}">
      <dgm:prSet phldrT="[文本]"/>
      <dgm:spPr/>
      <dgm:t>
        <a:bodyPr/>
        <a:lstStyle/>
        <a:p>
          <a:r>
            <a:rPr lang="zh-CN" altLang="en-US" dirty="0" smtClean="0"/>
            <a:t>骗汇</a:t>
          </a:r>
          <a:endParaRPr lang="zh-CN" altLang="en-US" dirty="0"/>
        </a:p>
      </dgm:t>
    </dgm:pt>
    <dgm:pt modelId="{7B294763-35BF-4598-BF72-B44AB726164C}" cxnId="{3FB92275-BBFB-41BF-BC84-6255E53E4DB7}" type="parTrans">
      <dgm:prSet/>
      <dgm:spPr/>
      <dgm:t>
        <a:bodyPr/>
        <a:lstStyle/>
        <a:p>
          <a:endParaRPr lang="zh-CN" altLang="en-US"/>
        </a:p>
      </dgm:t>
    </dgm:pt>
    <dgm:pt modelId="{9FE37EEB-4E3F-41A0-970C-D651A2CE86AF}" cxnId="{3FB92275-BBFB-41BF-BC84-6255E53E4DB7}" type="sibTrans">
      <dgm:prSet/>
      <dgm:spPr/>
      <dgm:t>
        <a:bodyPr/>
        <a:lstStyle/>
        <a:p>
          <a:endParaRPr lang="zh-CN" altLang="en-US"/>
        </a:p>
      </dgm:t>
    </dgm:pt>
    <dgm:pt modelId="{BBF9F85F-DB05-48D9-A1C0-246B5F144BB4}">
      <dgm:prSet phldrT="[文本]"/>
      <dgm:spPr/>
      <dgm:t>
        <a:bodyPr/>
        <a:lstStyle/>
        <a:p>
          <a:r>
            <a:rPr lang="zh-CN" dirty="0" smtClean="0"/>
            <a:t>其他违反行为</a:t>
          </a:r>
          <a:endParaRPr lang="zh-CN" altLang="en-US" dirty="0"/>
        </a:p>
      </dgm:t>
    </dgm:pt>
    <dgm:pt modelId="{03137E29-25B7-49C3-B6F0-76882C006AF3}" cxnId="{7C620EB4-315B-4380-91E3-4D5E20FE4334}" type="parTrans">
      <dgm:prSet/>
      <dgm:spPr/>
      <dgm:t>
        <a:bodyPr/>
        <a:lstStyle/>
        <a:p>
          <a:endParaRPr lang="zh-CN" altLang="en-US"/>
        </a:p>
      </dgm:t>
    </dgm:pt>
    <dgm:pt modelId="{D7E096DC-FCB2-4A3A-ABA6-DA0909CF57DA}" cxnId="{7C620EB4-315B-4380-91E3-4D5E20FE4334}" type="sibTrans">
      <dgm:prSet/>
      <dgm:spPr/>
      <dgm:t>
        <a:bodyPr/>
        <a:lstStyle/>
        <a:p>
          <a:endParaRPr lang="zh-CN" altLang="en-US"/>
        </a:p>
      </dgm:t>
    </dgm:pt>
    <dgm:pt modelId="{34D4AF77-1D29-482A-AD15-D0EB704FEEF7}">
      <dgm:prSet phldrT="[文本]"/>
      <dgm:spPr/>
      <dgm:t>
        <a:bodyPr/>
        <a:lstStyle/>
        <a:p>
          <a:r>
            <a:rPr lang="zh-CN" altLang="en-US" dirty="0" smtClean="0"/>
            <a:t>扰乱金融</a:t>
          </a:r>
          <a:endParaRPr lang="zh-CN" altLang="en-US" dirty="0"/>
        </a:p>
      </dgm:t>
    </dgm:pt>
    <dgm:pt modelId="{4B12B9F9-B60D-4576-ACD7-1809A835652A}" cxnId="{E4253777-3A90-4002-A4EA-E7B998AE6FB2}" type="parTrans">
      <dgm:prSet/>
      <dgm:spPr/>
      <dgm:t>
        <a:bodyPr/>
        <a:lstStyle/>
        <a:p>
          <a:endParaRPr lang="zh-CN" altLang="en-US"/>
        </a:p>
      </dgm:t>
    </dgm:pt>
    <dgm:pt modelId="{7E59E755-7487-489E-A237-81FB8C2CCBD6}" cxnId="{E4253777-3A90-4002-A4EA-E7B998AE6FB2}" type="sibTrans">
      <dgm:prSet/>
      <dgm:spPr/>
      <dgm:t>
        <a:bodyPr/>
        <a:lstStyle/>
        <a:p>
          <a:endParaRPr lang="zh-CN" altLang="en-US"/>
        </a:p>
      </dgm:t>
    </dgm:pt>
    <dgm:pt modelId="{A6269A12-EF75-4508-BFD3-503C943D547C}">
      <dgm:prSet phldrT="[文本]"/>
      <dgm:spPr/>
      <dgm:t>
        <a:bodyPr/>
        <a:lstStyle/>
        <a:p>
          <a:r>
            <a:rPr lang="zh-CN" altLang="en-US" dirty="0" smtClean="0"/>
            <a:t>逃汇</a:t>
          </a:r>
          <a:endParaRPr lang="zh-CN" altLang="en-US" dirty="0"/>
        </a:p>
      </dgm:t>
    </dgm:pt>
    <dgm:pt modelId="{9DE30689-89E3-4F3C-88EA-F317B41EE31F}" cxnId="{42447C21-AB58-457B-BACC-60D244834A51}" type="parTrans">
      <dgm:prSet/>
      <dgm:spPr/>
      <dgm:t>
        <a:bodyPr/>
        <a:lstStyle/>
        <a:p>
          <a:endParaRPr lang="zh-CN" altLang="en-US"/>
        </a:p>
      </dgm:t>
    </dgm:pt>
    <dgm:pt modelId="{CBBA92DD-E14F-467C-A15A-9C1954807EDA}" cxnId="{42447C21-AB58-457B-BACC-60D244834A51}" type="sibTrans">
      <dgm:prSet/>
      <dgm:spPr/>
      <dgm:t>
        <a:bodyPr/>
        <a:lstStyle/>
        <a:p>
          <a:endParaRPr lang="zh-CN" altLang="en-US"/>
        </a:p>
      </dgm:t>
    </dgm:pt>
    <dgm:pt modelId="{5743C030-E89D-4D7A-AFF4-8DE7870E074A}" type="pres">
      <dgm:prSet presAssocID="{0F2A651E-943B-4B7F-B144-B1E039769313}" presName="cycle" presStyleCnt="0">
        <dgm:presLayoutVars>
          <dgm:dir/>
          <dgm:resizeHandles val="exact"/>
        </dgm:presLayoutVars>
      </dgm:prSet>
      <dgm:spPr/>
    </dgm:pt>
    <dgm:pt modelId="{365BF5BC-B225-4A06-8A6D-F544B3B0303D}" type="pres">
      <dgm:prSet presAssocID="{DF9AC1C2-965F-4363-9141-E88210191B03}" presName="node" presStyleLbl="node1" presStyleIdx="0" presStyleCnt="5">
        <dgm:presLayoutVars>
          <dgm:bulletEnabled val="1"/>
        </dgm:presLayoutVars>
      </dgm:prSet>
      <dgm:spPr/>
    </dgm:pt>
    <dgm:pt modelId="{BFEF2E0A-6AAA-4D2E-8E5F-54339DCDE641}" type="pres">
      <dgm:prSet presAssocID="{DF9AC1C2-965F-4363-9141-E88210191B03}" presName="spNode" presStyleCnt="0"/>
      <dgm:spPr/>
    </dgm:pt>
    <dgm:pt modelId="{78E17AB1-C3E2-468A-B575-A0DFB765864C}" type="pres">
      <dgm:prSet presAssocID="{CAA5E9B5-B743-4B7B-AF17-68FB14DCC519}" presName="sibTrans" presStyleLbl="sibTrans1D1" presStyleIdx="0" presStyleCnt="5"/>
      <dgm:spPr/>
    </dgm:pt>
    <dgm:pt modelId="{3995D3F6-C7DD-4CBE-9C6A-C168FD1D1E46}" type="pres">
      <dgm:prSet presAssocID="{17FB0EB5-57C6-43AA-9432-9DDF2C56BB51}" presName="node" presStyleLbl="node1" presStyleIdx="1" presStyleCnt="5">
        <dgm:presLayoutVars>
          <dgm:bulletEnabled val="1"/>
        </dgm:presLayoutVars>
      </dgm:prSet>
      <dgm:spPr/>
    </dgm:pt>
    <dgm:pt modelId="{4AFB0E7C-9CDC-41FE-8C33-AEF5AD10220F}" type="pres">
      <dgm:prSet presAssocID="{17FB0EB5-57C6-43AA-9432-9DDF2C56BB51}" presName="spNode" presStyleCnt="0"/>
      <dgm:spPr/>
    </dgm:pt>
    <dgm:pt modelId="{B46323C0-B5FA-4E28-A1D5-E0B567203100}" type="pres">
      <dgm:prSet presAssocID="{9FE37EEB-4E3F-41A0-970C-D651A2CE86AF}" presName="sibTrans" presStyleLbl="sibTrans1D1" presStyleIdx="1" presStyleCnt="5"/>
      <dgm:spPr/>
    </dgm:pt>
    <dgm:pt modelId="{D924EEFE-9E84-419D-95C3-B3A55E831C1B}" type="pres">
      <dgm:prSet presAssocID="{BBF9F85F-DB05-48D9-A1C0-246B5F144BB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F10180-CF30-4507-A400-D41229F3CAE9}" type="pres">
      <dgm:prSet presAssocID="{BBF9F85F-DB05-48D9-A1C0-246B5F144BB4}" presName="spNode" presStyleCnt="0"/>
      <dgm:spPr/>
    </dgm:pt>
    <dgm:pt modelId="{BD43877B-B31F-474E-801F-87B8C1D4CBC6}" type="pres">
      <dgm:prSet presAssocID="{D7E096DC-FCB2-4A3A-ABA6-DA0909CF57DA}" presName="sibTrans" presStyleLbl="sibTrans1D1" presStyleIdx="2" presStyleCnt="5"/>
      <dgm:spPr/>
    </dgm:pt>
    <dgm:pt modelId="{573A69F7-124E-46D1-8D21-F09AA342E3BC}" type="pres">
      <dgm:prSet presAssocID="{34D4AF77-1D29-482A-AD15-D0EB704FEEF7}" presName="node" presStyleLbl="node1" presStyleIdx="3" presStyleCnt="5">
        <dgm:presLayoutVars>
          <dgm:bulletEnabled val="1"/>
        </dgm:presLayoutVars>
      </dgm:prSet>
      <dgm:spPr/>
    </dgm:pt>
    <dgm:pt modelId="{C9918124-9ED5-4A71-BD74-8DAEE8BDAD44}" type="pres">
      <dgm:prSet presAssocID="{34D4AF77-1D29-482A-AD15-D0EB704FEEF7}" presName="spNode" presStyleCnt="0"/>
      <dgm:spPr/>
    </dgm:pt>
    <dgm:pt modelId="{EDB24186-AA91-426D-8EEB-A17877F81476}" type="pres">
      <dgm:prSet presAssocID="{7E59E755-7487-489E-A237-81FB8C2CCBD6}" presName="sibTrans" presStyleLbl="sibTrans1D1" presStyleIdx="3" presStyleCnt="5"/>
      <dgm:spPr/>
    </dgm:pt>
    <dgm:pt modelId="{58E3643E-DA21-472E-BE26-FC3F1CDD2C95}" type="pres">
      <dgm:prSet presAssocID="{A6269A12-EF75-4508-BFD3-503C943D547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8B4B3A-B7A2-4EF8-985F-129A5DF3D0C9}" type="pres">
      <dgm:prSet presAssocID="{A6269A12-EF75-4508-BFD3-503C943D547C}" presName="spNode" presStyleCnt="0"/>
      <dgm:spPr/>
    </dgm:pt>
    <dgm:pt modelId="{09B8B9C4-D4AB-4268-A809-781E00BC52DC}" type="pres">
      <dgm:prSet presAssocID="{CBBA92DD-E14F-467C-A15A-9C1954807EDA}" presName="sibTrans" presStyleLbl="sibTrans1D1" presStyleIdx="4" presStyleCnt="5"/>
      <dgm:spPr/>
    </dgm:pt>
  </dgm:ptLst>
  <dgm:cxnLst>
    <dgm:cxn modelId="{42447C21-AB58-457B-BACC-60D244834A51}" srcId="{0F2A651E-943B-4B7F-B144-B1E039769313}" destId="{A6269A12-EF75-4508-BFD3-503C943D547C}" srcOrd="4" destOrd="0" parTransId="{9DE30689-89E3-4F3C-88EA-F317B41EE31F}" sibTransId="{CBBA92DD-E14F-467C-A15A-9C1954807EDA}"/>
    <dgm:cxn modelId="{B070C81E-D613-4C3E-BAF4-A0DFDCC694E4}" type="presOf" srcId="{0F2A651E-943B-4B7F-B144-B1E039769313}" destId="{5743C030-E89D-4D7A-AFF4-8DE7870E074A}" srcOrd="0" destOrd="0" presId="urn:microsoft.com/office/officeart/2005/8/layout/cycle6"/>
    <dgm:cxn modelId="{A798A0C0-4FE9-4F98-9012-464BF99ECEFD}" srcId="{0F2A651E-943B-4B7F-B144-B1E039769313}" destId="{DF9AC1C2-965F-4363-9141-E88210191B03}" srcOrd="0" destOrd="0" parTransId="{E04905CA-83C2-41FA-A755-70144FC99657}" sibTransId="{CAA5E9B5-B743-4B7B-AF17-68FB14DCC519}"/>
    <dgm:cxn modelId="{052B5785-C411-45FD-82DB-0E038CC9DC68}" type="presOf" srcId="{7E59E755-7487-489E-A237-81FB8C2CCBD6}" destId="{EDB24186-AA91-426D-8EEB-A17877F81476}" srcOrd="0" destOrd="0" presId="urn:microsoft.com/office/officeart/2005/8/layout/cycle6"/>
    <dgm:cxn modelId="{E4253777-3A90-4002-A4EA-E7B998AE6FB2}" srcId="{0F2A651E-943B-4B7F-B144-B1E039769313}" destId="{34D4AF77-1D29-482A-AD15-D0EB704FEEF7}" srcOrd="3" destOrd="0" parTransId="{4B12B9F9-B60D-4576-ACD7-1809A835652A}" sibTransId="{7E59E755-7487-489E-A237-81FB8C2CCBD6}"/>
    <dgm:cxn modelId="{EDDEA53B-FEAD-411D-9BA2-2CD932BFDF48}" type="presOf" srcId="{9FE37EEB-4E3F-41A0-970C-D651A2CE86AF}" destId="{B46323C0-B5FA-4E28-A1D5-E0B567203100}" srcOrd="0" destOrd="0" presId="urn:microsoft.com/office/officeart/2005/8/layout/cycle6"/>
    <dgm:cxn modelId="{EF38F907-382B-4D22-9A83-CB28B6CB1250}" type="presOf" srcId="{17FB0EB5-57C6-43AA-9432-9DDF2C56BB51}" destId="{3995D3F6-C7DD-4CBE-9C6A-C168FD1D1E46}" srcOrd="0" destOrd="0" presId="urn:microsoft.com/office/officeart/2005/8/layout/cycle6"/>
    <dgm:cxn modelId="{35625D6E-C656-4C5C-975D-853E54E77F5A}" type="presOf" srcId="{34D4AF77-1D29-482A-AD15-D0EB704FEEF7}" destId="{573A69F7-124E-46D1-8D21-F09AA342E3BC}" srcOrd="0" destOrd="0" presId="urn:microsoft.com/office/officeart/2005/8/layout/cycle6"/>
    <dgm:cxn modelId="{7C620EB4-315B-4380-91E3-4D5E20FE4334}" srcId="{0F2A651E-943B-4B7F-B144-B1E039769313}" destId="{BBF9F85F-DB05-48D9-A1C0-246B5F144BB4}" srcOrd="2" destOrd="0" parTransId="{03137E29-25B7-49C3-B6F0-76882C006AF3}" sibTransId="{D7E096DC-FCB2-4A3A-ABA6-DA0909CF57DA}"/>
    <dgm:cxn modelId="{3FB92275-BBFB-41BF-BC84-6255E53E4DB7}" srcId="{0F2A651E-943B-4B7F-B144-B1E039769313}" destId="{17FB0EB5-57C6-43AA-9432-9DDF2C56BB51}" srcOrd="1" destOrd="0" parTransId="{7B294763-35BF-4598-BF72-B44AB726164C}" sibTransId="{9FE37EEB-4E3F-41A0-970C-D651A2CE86AF}"/>
    <dgm:cxn modelId="{2BA0E38E-4FBF-422D-8E7A-CBCF552FA3FF}" type="presOf" srcId="{CAA5E9B5-B743-4B7B-AF17-68FB14DCC519}" destId="{78E17AB1-C3E2-468A-B575-A0DFB765864C}" srcOrd="0" destOrd="0" presId="urn:microsoft.com/office/officeart/2005/8/layout/cycle6"/>
    <dgm:cxn modelId="{80CCC59E-A8C2-4BC3-835B-CEF9E7BC11F2}" type="presOf" srcId="{BBF9F85F-DB05-48D9-A1C0-246B5F144BB4}" destId="{D924EEFE-9E84-419D-95C3-B3A55E831C1B}" srcOrd="0" destOrd="0" presId="urn:microsoft.com/office/officeart/2005/8/layout/cycle6"/>
    <dgm:cxn modelId="{3E7F1ECF-B80E-4AD4-9C6A-8C345E9F1941}" type="presOf" srcId="{DF9AC1C2-965F-4363-9141-E88210191B03}" destId="{365BF5BC-B225-4A06-8A6D-F544B3B0303D}" srcOrd="0" destOrd="0" presId="urn:microsoft.com/office/officeart/2005/8/layout/cycle6"/>
    <dgm:cxn modelId="{2E4F284D-91A5-4EF2-872E-4BC88BA1F255}" type="presOf" srcId="{D7E096DC-FCB2-4A3A-ABA6-DA0909CF57DA}" destId="{BD43877B-B31F-474E-801F-87B8C1D4CBC6}" srcOrd="0" destOrd="0" presId="urn:microsoft.com/office/officeart/2005/8/layout/cycle6"/>
    <dgm:cxn modelId="{8BB87255-0119-411B-91C8-25A0772B4C57}" type="presOf" srcId="{A6269A12-EF75-4508-BFD3-503C943D547C}" destId="{58E3643E-DA21-472E-BE26-FC3F1CDD2C95}" srcOrd="0" destOrd="0" presId="urn:microsoft.com/office/officeart/2005/8/layout/cycle6"/>
    <dgm:cxn modelId="{C4AF4464-BB48-4647-90ED-E26E01BBE19D}" type="presOf" srcId="{CBBA92DD-E14F-467C-A15A-9C1954807EDA}" destId="{09B8B9C4-D4AB-4268-A809-781E00BC52DC}" srcOrd="0" destOrd="0" presId="urn:microsoft.com/office/officeart/2005/8/layout/cycle6"/>
    <dgm:cxn modelId="{C511B8FB-F205-4D18-832B-221383738719}" type="presParOf" srcId="{5743C030-E89D-4D7A-AFF4-8DE7870E074A}" destId="{365BF5BC-B225-4A06-8A6D-F544B3B0303D}" srcOrd="0" destOrd="0" presId="urn:microsoft.com/office/officeart/2005/8/layout/cycle6"/>
    <dgm:cxn modelId="{388E4092-6AAC-44FB-A7F8-B28DBEC36864}" type="presParOf" srcId="{5743C030-E89D-4D7A-AFF4-8DE7870E074A}" destId="{BFEF2E0A-6AAA-4D2E-8E5F-54339DCDE641}" srcOrd="1" destOrd="0" presId="urn:microsoft.com/office/officeart/2005/8/layout/cycle6"/>
    <dgm:cxn modelId="{3362B4B7-70C9-40C8-9143-C02376C6542C}" type="presParOf" srcId="{5743C030-E89D-4D7A-AFF4-8DE7870E074A}" destId="{78E17AB1-C3E2-468A-B575-A0DFB765864C}" srcOrd="2" destOrd="0" presId="urn:microsoft.com/office/officeart/2005/8/layout/cycle6"/>
    <dgm:cxn modelId="{1896CF38-F1AC-4776-8F13-22D4ED1A4A1E}" type="presParOf" srcId="{5743C030-E89D-4D7A-AFF4-8DE7870E074A}" destId="{3995D3F6-C7DD-4CBE-9C6A-C168FD1D1E46}" srcOrd="3" destOrd="0" presId="urn:microsoft.com/office/officeart/2005/8/layout/cycle6"/>
    <dgm:cxn modelId="{896EE4B6-F62F-4C01-B6FD-E182495C782B}" type="presParOf" srcId="{5743C030-E89D-4D7A-AFF4-8DE7870E074A}" destId="{4AFB0E7C-9CDC-41FE-8C33-AEF5AD10220F}" srcOrd="4" destOrd="0" presId="urn:microsoft.com/office/officeart/2005/8/layout/cycle6"/>
    <dgm:cxn modelId="{BF465F67-58F0-4AB5-88F6-EB2AD976C0DA}" type="presParOf" srcId="{5743C030-E89D-4D7A-AFF4-8DE7870E074A}" destId="{B46323C0-B5FA-4E28-A1D5-E0B567203100}" srcOrd="5" destOrd="0" presId="urn:microsoft.com/office/officeart/2005/8/layout/cycle6"/>
    <dgm:cxn modelId="{A9C23324-D2A5-4062-B2C8-9524C233A9DC}" type="presParOf" srcId="{5743C030-E89D-4D7A-AFF4-8DE7870E074A}" destId="{D924EEFE-9E84-419D-95C3-B3A55E831C1B}" srcOrd="6" destOrd="0" presId="urn:microsoft.com/office/officeart/2005/8/layout/cycle6"/>
    <dgm:cxn modelId="{664D0113-36E9-4EE0-8861-595816C6061C}" type="presParOf" srcId="{5743C030-E89D-4D7A-AFF4-8DE7870E074A}" destId="{E3F10180-CF30-4507-A400-D41229F3CAE9}" srcOrd="7" destOrd="0" presId="urn:microsoft.com/office/officeart/2005/8/layout/cycle6"/>
    <dgm:cxn modelId="{4C34CE64-CFAF-4780-B58E-0190292A7E12}" type="presParOf" srcId="{5743C030-E89D-4D7A-AFF4-8DE7870E074A}" destId="{BD43877B-B31F-474E-801F-87B8C1D4CBC6}" srcOrd="8" destOrd="0" presId="urn:microsoft.com/office/officeart/2005/8/layout/cycle6"/>
    <dgm:cxn modelId="{652169E1-202E-4BB2-A91A-BD77CFCF9BC5}" type="presParOf" srcId="{5743C030-E89D-4D7A-AFF4-8DE7870E074A}" destId="{573A69F7-124E-46D1-8D21-F09AA342E3BC}" srcOrd="9" destOrd="0" presId="urn:microsoft.com/office/officeart/2005/8/layout/cycle6"/>
    <dgm:cxn modelId="{ACA9E737-3540-428E-8813-CCED1EF7D76B}" type="presParOf" srcId="{5743C030-E89D-4D7A-AFF4-8DE7870E074A}" destId="{C9918124-9ED5-4A71-BD74-8DAEE8BDAD44}" srcOrd="10" destOrd="0" presId="urn:microsoft.com/office/officeart/2005/8/layout/cycle6"/>
    <dgm:cxn modelId="{A5AA4E3D-3EAC-4AEF-83A1-C44FF0D94AD9}" type="presParOf" srcId="{5743C030-E89D-4D7A-AFF4-8DE7870E074A}" destId="{EDB24186-AA91-426D-8EEB-A17877F81476}" srcOrd="11" destOrd="0" presId="urn:microsoft.com/office/officeart/2005/8/layout/cycle6"/>
    <dgm:cxn modelId="{5661F46B-E12B-4132-B711-63020F6DCACA}" type="presParOf" srcId="{5743C030-E89D-4D7A-AFF4-8DE7870E074A}" destId="{58E3643E-DA21-472E-BE26-FC3F1CDD2C95}" srcOrd="12" destOrd="0" presId="urn:microsoft.com/office/officeart/2005/8/layout/cycle6"/>
    <dgm:cxn modelId="{11683AFE-C4CE-446A-8EF3-E7565E7AB2EB}" type="presParOf" srcId="{5743C030-E89D-4D7A-AFF4-8DE7870E074A}" destId="{F88B4B3A-B7A2-4EF8-985F-129A5DF3D0C9}" srcOrd="13" destOrd="0" presId="urn:microsoft.com/office/officeart/2005/8/layout/cycle6"/>
    <dgm:cxn modelId="{94B04277-3B1D-43FB-ACAF-FFBA265433CC}" type="presParOf" srcId="{5743C030-E89D-4D7A-AFF4-8DE7870E074A}" destId="{09B8B9C4-D4AB-4268-A809-781E00BC52DC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E0CDECB-9147-4C1D-A4AD-43F8F5BF5EF4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B12819-3F2C-4B21-913F-826AB035E566}">
      <dgm:prSet phldrT="[文本]" custT="1"/>
      <dgm:spPr/>
      <dgm:t>
        <a:bodyPr/>
        <a:lstStyle/>
        <a:p>
          <a:r>
            <a:rPr lang="zh-CN" altLang="en-US" sz="3600" dirty="0" smtClean="0"/>
            <a:t>罚金</a:t>
          </a:r>
          <a:endParaRPr lang="zh-CN" altLang="en-US" sz="3600" dirty="0"/>
        </a:p>
      </dgm:t>
    </dgm:pt>
    <dgm:pt modelId="{E3A49745-08DE-4E72-9A3D-A89D39419244}" cxnId="{BBA94B5C-6532-4966-B08A-0CB364728017}" type="parTrans">
      <dgm:prSet/>
      <dgm:spPr/>
      <dgm:t>
        <a:bodyPr/>
        <a:lstStyle/>
        <a:p>
          <a:endParaRPr lang="zh-CN" altLang="en-US"/>
        </a:p>
      </dgm:t>
    </dgm:pt>
    <dgm:pt modelId="{8E33CBFB-4302-4B8D-86C4-685127C8C7E2}" cxnId="{BBA94B5C-6532-4966-B08A-0CB364728017}" type="sibTrans">
      <dgm:prSet/>
      <dgm:spPr/>
      <dgm:t>
        <a:bodyPr/>
        <a:lstStyle/>
        <a:p>
          <a:endParaRPr lang="zh-CN" altLang="en-US"/>
        </a:p>
      </dgm:t>
    </dgm:pt>
    <dgm:pt modelId="{6735E123-7CB6-4785-A168-E6FAE7933FE6}">
      <dgm:prSet phldrT="[文本]" custT="1"/>
      <dgm:spPr/>
      <dgm:t>
        <a:bodyPr/>
        <a:lstStyle/>
        <a:p>
          <a:r>
            <a:rPr lang="zh-CN" altLang="en-US" sz="3600" dirty="0" smtClean="0"/>
            <a:t>没收</a:t>
          </a:r>
          <a:endParaRPr lang="zh-CN" altLang="en-US" sz="3600" dirty="0"/>
        </a:p>
      </dgm:t>
    </dgm:pt>
    <dgm:pt modelId="{D3419545-E73F-426A-B483-65A21290BAAA}" cxnId="{2EB7D3BC-D7B7-4B11-9E3D-17A91B1B8B62}" type="parTrans">
      <dgm:prSet/>
      <dgm:spPr/>
      <dgm:t>
        <a:bodyPr/>
        <a:lstStyle/>
        <a:p>
          <a:endParaRPr lang="zh-CN" altLang="en-US"/>
        </a:p>
      </dgm:t>
    </dgm:pt>
    <dgm:pt modelId="{9BEDE71A-AA8F-4260-8A5C-C0D0A9D12AD7}" cxnId="{2EB7D3BC-D7B7-4B11-9E3D-17A91B1B8B62}" type="sibTrans">
      <dgm:prSet/>
      <dgm:spPr/>
      <dgm:t>
        <a:bodyPr/>
        <a:lstStyle/>
        <a:p>
          <a:endParaRPr lang="zh-CN" altLang="en-US"/>
        </a:p>
      </dgm:t>
    </dgm:pt>
    <dgm:pt modelId="{9752F249-6BEF-4D95-8365-0BE3614B856C}">
      <dgm:prSet phldrT="[文本]" custT="1"/>
      <dgm:spPr/>
      <dgm:t>
        <a:bodyPr/>
        <a:lstStyle/>
        <a:p>
          <a:r>
            <a:rPr lang="zh-CN" altLang="en-US" sz="3600" dirty="0" smtClean="0"/>
            <a:t>刑事责任</a:t>
          </a:r>
          <a:endParaRPr lang="zh-CN" altLang="en-US" sz="3600" dirty="0"/>
        </a:p>
      </dgm:t>
    </dgm:pt>
    <dgm:pt modelId="{FA8972A3-87E1-4B30-A7F1-ECC882F80E90}" cxnId="{F9463C4B-5E63-4F29-8ED0-E2A0EC6150B3}" type="parTrans">
      <dgm:prSet/>
      <dgm:spPr/>
      <dgm:t>
        <a:bodyPr/>
        <a:lstStyle/>
        <a:p>
          <a:endParaRPr lang="zh-CN" altLang="en-US"/>
        </a:p>
      </dgm:t>
    </dgm:pt>
    <dgm:pt modelId="{978FF14E-1B72-435F-8607-FCFE3E267745}" cxnId="{F9463C4B-5E63-4F29-8ED0-E2A0EC6150B3}" type="sibTrans">
      <dgm:prSet/>
      <dgm:spPr/>
      <dgm:t>
        <a:bodyPr/>
        <a:lstStyle/>
        <a:p>
          <a:endParaRPr lang="zh-CN" altLang="en-US"/>
        </a:p>
      </dgm:t>
    </dgm:pt>
    <dgm:pt modelId="{60B48268-4037-4EC7-9AC1-46FC1A44CA23}" type="pres">
      <dgm:prSet presAssocID="{CE0CDECB-9147-4C1D-A4AD-43F8F5BF5EF4}" presName="Name0" presStyleCnt="0">
        <dgm:presLayoutVars>
          <dgm:dir/>
          <dgm:resizeHandles val="exact"/>
        </dgm:presLayoutVars>
      </dgm:prSet>
      <dgm:spPr/>
    </dgm:pt>
    <dgm:pt modelId="{B9F62F6C-591D-45C2-BE94-BE69EC601966}" type="pres">
      <dgm:prSet presAssocID="{CBB12819-3F2C-4B21-913F-826AB035E566}" presName="Name5" presStyleLbl="vennNode1" presStyleIdx="0" presStyleCnt="3">
        <dgm:presLayoutVars>
          <dgm:bulletEnabled val="1"/>
        </dgm:presLayoutVars>
      </dgm:prSet>
      <dgm:spPr/>
    </dgm:pt>
    <dgm:pt modelId="{32ADA569-2C64-46A3-8BF1-CC94589D28B3}" type="pres">
      <dgm:prSet presAssocID="{8E33CBFB-4302-4B8D-86C4-685127C8C7E2}" presName="space" presStyleCnt="0"/>
      <dgm:spPr/>
    </dgm:pt>
    <dgm:pt modelId="{BD236D36-B13B-4C34-AE12-28A4F3774964}" type="pres">
      <dgm:prSet presAssocID="{6735E123-7CB6-4785-A168-E6FAE7933FE6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57A7C-AD60-45EE-BAC1-3EB36CEE2042}" type="pres">
      <dgm:prSet presAssocID="{9BEDE71A-AA8F-4260-8A5C-C0D0A9D12AD7}" presName="space" presStyleCnt="0"/>
      <dgm:spPr/>
    </dgm:pt>
    <dgm:pt modelId="{E58647B4-4172-41EC-825C-8E066448A3F3}" type="pres">
      <dgm:prSet presAssocID="{9752F249-6BEF-4D95-8365-0BE3614B856C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3249637B-947D-414E-BA5E-D1E2706C4807}" type="presOf" srcId="{9752F249-6BEF-4D95-8365-0BE3614B856C}" destId="{E58647B4-4172-41EC-825C-8E066448A3F3}" srcOrd="0" destOrd="0" presId="urn:microsoft.com/office/officeart/2005/8/layout/venn3"/>
    <dgm:cxn modelId="{C4413327-9C59-4175-AEBA-6306481AE8EF}" type="presOf" srcId="{CE0CDECB-9147-4C1D-A4AD-43F8F5BF5EF4}" destId="{60B48268-4037-4EC7-9AC1-46FC1A44CA23}" srcOrd="0" destOrd="0" presId="urn:microsoft.com/office/officeart/2005/8/layout/venn3"/>
    <dgm:cxn modelId="{F9463C4B-5E63-4F29-8ED0-E2A0EC6150B3}" srcId="{CE0CDECB-9147-4C1D-A4AD-43F8F5BF5EF4}" destId="{9752F249-6BEF-4D95-8365-0BE3614B856C}" srcOrd="2" destOrd="0" parTransId="{FA8972A3-87E1-4B30-A7F1-ECC882F80E90}" sibTransId="{978FF14E-1B72-435F-8607-FCFE3E267745}"/>
    <dgm:cxn modelId="{F1FED58A-90C9-4695-A7B6-3C71E76FDA62}" type="presOf" srcId="{6735E123-7CB6-4785-A168-E6FAE7933FE6}" destId="{BD236D36-B13B-4C34-AE12-28A4F3774964}" srcOrd="0" destOrd="0" presId="urn:microsoft.com/office/officeart/2005/8/layout/venn3"/>
    <dgm:cxn modelId="{BBA94B5C-6532-4966-B08A-0CB364728017}" srcId="{CE0CDECB-9147-4C1D-A4AD-43F8F5BF5EF4}" destId="{CBB12819-3F2C-4B21-913F-826AB035E566}" srcOrd="0" destOrd="0" parTransId="{E3A49745-08DE-4E72-9A3D-A89D39419244}" sibTransId="{8E33CBFB-4302-4B8D-86C4-685127C8C7E2}"/>
    <dgm:cxn modelId="{2EB7D3BC-D7B7-4B11-9E3D-17A91B1B8B62}" srcId="{CE0CDECB-9147-4C1D-A4AD-43F8F5BF5EF4}" destId="{6735E123-7CB6-4785-A168-E6FAE7933FE6}" srcOrd="1" destOrd="0" parTransId="{D3419545-E73F-426A-B483-65A21290BAAA}" sibTransId="{9BEDE71A-AA8F-4260-8A5C-C0D0A9D12AD7}"/>
    <dgm:cxn modelId="{F7FC94B9-DD28-47C6-BC73-E9501845B430}" type="presOf" srcId="{CBB12819-3F2C-4B21-913F-826AB035E566}" destId="{B9F62F6C-591D-45C2-BE94-BE69EC601966}" srcOrd="0" destOrd="0" presId="urn:microsoft.com/office/officeart/2005/8/layout/venn3"/>
    <dgm:cxn modelId="{15DF3D9E-1D2F-4F29-B392-A43C471CDDC9}" type="presParOf" srcId="{60B48268-4037-4EC7-9AC1-46FC1A44CA23}" destId="{B9F62F6C-591D-45C2-BE94-BE69EC601966}" srcOrd="0" destOrd="0" presId="urn:microsoft.com/office/officeart/2005/8/layout/venn3"/>
    <dgm:cxn modelId="{F46BB78B-02D4-4B3A-907B-E26D56AFF79B}" type="presParOf" srcId="{60B48268-4037-4EC7-9AC1-46FC1A44CA23}" destId="{32ADA569-2C64-46A3-8BF1-CC94589D28B3}" srcOrd="1" destOrd="0" presId="urn:microsoft.com/office/officeart/2005/8/layout/venn3"/>
    <dgm:cxn modelId="{92C6AED4-973F-4C20-A4DD-D0B9CEDDE6AE}" type="presParOf" srcId="{60B48268-4037-4EC7-9AC1-46FC1A44CA23}" destId="{BD236D36-B13B-4C34-AE12-28A4F3774964}" srcOrd="2" destOrd="0" presId="urn:microsoft.com/office/officeart/2005/8/layout/venn3"/>
    <dgm:cxn modelId="{ED828F75-5F2E-439F-92C3-B94B0EDE192A}" type="presParOf" srcId="{60B48268-4037-4EC7-9AC1-46FC1A44CA23}" destId="{2F857A7C-AD60-45EE-BAC1-3EB36CEE2042}" srcOrd="3" destOrd="0" presId="urn:microsoft.com/office/officeart/2005/8/layout/venn3"/>
    <dgm:cxn modelId="{90AD6E0D-14DC-4064-8B5B-A31DC1101F2C}" type="presParOf" srcId="{60B48268-4037-4EC7-9AC1-46FC1A44CA23}" destId="{E58647B4-4172-41EC-825C-8E066448A3F3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33D6A7-8791-448D-8431-4948067A218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BFDC1B0-3613-41CB-B63F-01FDCDA843D1}">
      <dgm:prSet phldrT="[文本]"/>
      <dgm:spPr/>
      <dgm:t>
        <a:bodyPr/>
        <a:lstStyle/>
        <a:p>
          <a:r>
            <a:rPr lang="zh-CN" dirty="0" smtClean="0"/>
            <a:t>保护本国经济免受外国商品和资本的冲击</a:t>
          </a:r>
          <a:endParaRPr lang="zh-CN" altLang="en-US" dirty="0"/>
        </a:p>
      </dgm:t>
    </dgm:pt>
    <dgm:pt modelId="{42B146C0-A5EE-461D-8F08-F97EF7FFDBC8}" cxnId="{07BFA568-88CA-4BC8-A8EC-9A02FBABA6B1}" type="parTrans">
      <dgm:prSet/>
      <dgm:spPr/>
      <dgm:t>
        <a:bodyPr/>
        <a:lstStyle/>
        <a:p>
          <a:endParaRPr lang="zh-CN" altLang="en-US"/>
        </a:p>
      </dgm:t>
    </dgm:pt>
    <dgm:pt modelId="{0163569C-6ED1-42BC-BB26-206173867E2D}" cxnId="{07BFA568-88CA-4BC8-A8EC-9A02FBABA6B1}" type="sibTrans">
      <dgm:prSet/>
      <dgm:spPr/>
      <dgm:t>
        <a:bodyPr/>
        <a:lstStyle/>
        <a:p>
          <a:endParaRPr lang="zh-CN" altLang="en-US"/>
        </a:p>
      </dgm:t>
    </dgm:pt>
    <dgm:pt modelId="{11D1076C-22D9-498B-A65D-61082D21C2E4}">
      <dgm:prSet phldrT="[文本]"/>
      <dgm:spPr/>
      <dgm:t>
        <a:bodyPr/>
        <a:lstStyle/>
        <a:p>
          <a:r>
            <a:rPr lang="zh-CN" dirty="0" smtClean="0"/>
            <a:t>改善国际收支，促进国际收支平衡</a:t>
          </a:r>
          <a:endParaRPr lang="zh-CN" altLang="en-US" dirty="0"/>
        </a:p>
      </dgm:t>
    </dgm:pt>
    <dgm:pt modelId="{BDCD0FE5-21CF-4FE7-8901-6E8215C1B927}" cxnId="{94F2D0AC-1D07-4ECE-9E76-20CCAA733936}" type="parTrans">
      <dgm:prSet/>
      <dgm:spPr/>
      <dgm:t>
        <a:bodyPr/>
        <a:lstStyle/>
        <a:p>
          <a:endParaRPr lang="zh-CN" altLang="en-US"/>
        </a:p>
      </dgm:t>
    </dgm:pt>
    <dgm:pt modelId="{E70FFACB-A576-47D9-98C6-4DEB885D8C86}" cxnId="{94F2D0AC-1D07-4ECE-9E76-20CCAA733936}" type="sibTrans">
      <dgm:prSet/>
      <dgm:spPr/>
      <dgm:t>
        <a:bodyPr/>
        <a:lstStyle/>
        <a:p>
          <a:endParaRPr lang="zh-CN" altLang="en-US"/>
        </a:p>
      </dgm:t>
    </dgm:pt>
    <dgm:pt modelId="{A6FC801D-469B-4696-B770-D13DFE98498D}">
      <dgm:prSet phldrT="[文本]"/>
      <dgm:spPr/>
      <dgm:t>
        <a:bodyPr/>
        <a:lstStyle/>
        <a:p>
          <a:r>
            <a:rPr lang="zh-CN" dirty="0" smtClean="0"/>
            <a:t>管理资本流动，维护金融安全</a:t>
          </a:r>
          <a:endParaRPr lang="zh-CN" altLang="en-US" dirty="0"/>
        </a:p>
      </dgm:t>
    </dgm:pt>
    <dgm:pt modelId="{1E9A5CE9-D42E-4ED8-ABB4-290D5E8C4F21}" cxnId="{8AB57CB4-49A7-4259-8879-35A3F76387DD}" type="parTrans">
      <dgm:prSet/>
      <dgm:spPr/>
      <dgm:t>
        <a:bodyPr/>
        <a:lstStyle/>
        <a:p>
          <a:endParaRPr lang="zh-CN" altLang="en-US"/>
        </a:p>
      </dgm:t>
    </dgm:pt>
    <dgm:pt modelId="{9E2D0219-E966-4230-98B7-4A3D5D96C893}" cxnId="{8AB57CB4-49A7-4259-8879-35A3F76387DD}" type="sibTrans">
      <dgm:prSet/>
      <dgm:spPr/>
      <dgm:t>
        <a:bodyPr/>
        <a:lstStyle/>
        <a:p>
          <a:endParaRPr lang="zh-CN" altLang="en-US"/>
        </a:p>
      </dgm:t>
    </dgm:pt>
    <dgm:pt modelId="{CC860716-31BD-4952-87B1-67660EDA9766}">
      <dgm:prSet phldrT="[文本]"/>
      <dgm:spPr/>
      <dgm:t>
        <a:bodyPr/>
        <a:lstStyle/>
        <a:p>
          <a:r>
            <a:rPr lang="zh-CN" dirty="0" smtClean="0"/>
            <a:t>保护民族工业，服务经济发展</a:t>
          </a:r>
          <a:endParaRPr lang="zh-CN" altLang="en-US" dirty="0"/>
        </a:p>
      </dgm:t>
    </dgm:pt>
    <dgm:pt modelId="{006A1320-2CA1-4D43-8579-487C4FD08A52}" cxnId="{87A3E816-E241-48D6-9A9D-FA10EECB5E5F}" type="parTrans">
      <dgm:prSet/>
      <dgm:spPr/>
      <dgm:t>
        <a:bodyPr/>
        <a:lstStyle/>
        <a:p>
          <a:endParaRPr lang="zh-CN" altLang="en-US"/>
        </a:p>
      </dgm:t>
    </dgm:pt>
    <dgm:pt modelId="{25B52B04-CB53-424F-B682-3B5426D2CD55}" cxnId="{87A3E816-E241-48D6-9A9D-FA10EECB5E5F}" type="sibTrans">
      <dgm:prSet/>
      <dgm:spPr/>
      <dgm:t>
        <a:bodyPr/>
        <a:lstStyle/>
        <a:p>
          <a:endParaRPr lang="zh-CN" altLang="en-US"/>
        </a:p>
      </dgm:t>
    </dgm:pt>
    <dgm:pt modelId="{4E21EEE2-50A8-41C9-9EAB-2A19B1FD1557}" type="pres">
      <dgm:prSet presAssocID="{5933D6A7-8791-448D-8431-4948067A2186}" presName="Name0" presStyleCnt="0">
        <dgm:presLayoutVars>
          <dgm:chMax val="7"/>
          <dgm:chPref val="7"/>
          <dgm:dir/>
        </dgm:presLayoutVars>
      </dgm:prSet>
      <dgm:spPr/>
    </dgm:pt>
    <dgm:pt modelId="{911D8DD4-14BE-43F2-9A9D-29C027C93D61}" type="pres">
      <dgm:prSet presAssocID="{5933D6A7-8791-448D-8431-4948067A2186}" presName="Name1" presStyleCnt="0"/>
      <dgm:spPr/>
    </dgm:pt>
    <dgm:pt modelId="{630C0B94-26F1-41EA-BEE4-6995D5A71F4F}" type="pres">
      <dgm:prSet presAssocID="{5933D6A7-8791-448D-8431-4948067A2186}" presName="cycle" presStyleCnt="0"/>
      <dgm:spPr/>
    </dgm:pt>
    <dgm:pt modelId="{C2BAE426-6E44-4925-99AF-8BBD8075F4B1}" type="pres">
      <dgm:prSet presAssocID="{5933D6A7-8791-448D-8431-4948067A2186}" presName="srcNode" presStyleLbl="node1" presStyleIdx="0" presStyleCnt="4"/>
      <dgm:spPr/>
    </dgm:pt>
    <dgm:pt modelId="{F90F464C-F193-4298-AC80-91E156AA539B}" type="pres">
      <dgm:prSet presAssocID="{5933D6A7-8791-448D-8431-4948067A2186}" presName="conn" presStyleLbl="parChTrans1D2" presStyleIdx="0" presStyleCnt="1"/>
      <dgm:spPr/>
    </dgm:pt>
    <dgm:pt modelId="{FBA4F517-2B9A-4C8B-B4A4-73ED7B473E1F}" type="pres">
      <dgm:prSet presAssocID="{5933D6A7-8791-448D-8431-4948067A2186}" presName="extraNode" presStyleLbl="node1" presStyleIdx="0" presStyleCnt="4"/>
      <dgm:spPr/>
    </dgm:pt>
    <dgm:pt modelId="{A1786F6A-F95B-4A4F-86D1-159AA0A0946B}" type="pres">
      <dgm:prSet presAssocID="{5933D6A7-8791-448D-8431-4948067A2186}" presName="dstNode" presStyleLbl="node1" presStyleIdx="0" presStyleCnt="4"/>
      <dgm:spPr/>
    </dgm:pt>
    <dgm:pt modelId="{9CF2E2C5-5825-4525-8343-0C4460426A52}" type="pres">
      <dgm:prSet presAssocID="{0BFDC1B0-3613-41CB-B63F-01FDCDA843D1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CFFA41-DFEC-488E-830D-48245EDDF337}" type="pres">
      <dgm:prSet presAssocID="{0BFDC1B0-3613-41CB-B63F-01FDCDA843D1}" presName="accent_1" presStyleCnt="0"/>
      <dgm:spPr/>
    </dgm:pt>
    <dgm:pt modelId="{354AE3BF-A0F8-4243-A5D1-C86590D639F3}" type="pres">
      <dgm:prSet presAssocID="{0BFDC1B0-3613-41CB-B63F-01FDCDA843D1}" presName="accentRepeatNode" presStyleLbl="solidFgAcc1" presStyleIdx="0" presStyleCnt="4"/>
      <dgm:spPr/>
    </dgm:pt>
    <dgm:pt modelId="{06F49E6F-8D8F-4D95-BC2A-76FB11CF477D}" type="pres">
      <dgm:prSet presAssocID="{11D1076C-22D9-498B-A65D-61082D21C2E4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6F5D5D-A681-46A4-995A-BCB3FB0E266B}" type="pres">
      <dgm:prSet presAssocID="{11D1076C-22D9-498B-A65D-61082D21C2E4}" presName="accent_2" presStyleCnt="0"/>
      <dgm:spPr/>
    </dgm:pt>
    <dgm:pt modelId="{811F0C7A-E01F-4B87-93D1-010FACF9208A}" type="pres">
      <dgm:prSet presAssocID="{11D1076C-22D9-498B-A65D-61082D21C2E4}" presName="accentRepeatNode" presStyleLbl="solidFgAcc1" presStyleIdx="1" presStyleCnt="4"/>
      <dgm:spPr/>
    </dgm:pt>
    <dgm:pt modelId="{966A87AB-D081-4771-8B1B-F0D08BDE3FCA}" type="pres">
      <dgm:prSet presAssocID="{A6FC801D-469B-4696-B770-D13DFE98498D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FE91C8-1195-489D-8643-204F395D0089}" type="pres">
      <dgm:prSet presAssocID="{A6FC801D-469B-4696-B770-D13DFE98498D}" presName="accent_3" presStyleCnt="0"/>
      <dgm:spPr/>
    </dgm:pt>
    <dgm:pt modelId="{7FDD89C6-E584-4177-BA8F-7AE499F094DC}" type="pres">
      <dgm:prSet presAssocID="{A6FC801D-469B-4696-B770-D13DFE98498D}" presName="accentRepeatNode" presStyleLbl="solidFgAcc1" presStyleIdx="2" presStyleCnt="4"/>
      <dgm:spPr/>
    </dgm:pt>
    <dgm:pt modelId="{CD5B36EF-259B-4D34-8182-5C54C9B7696B}" type="pres">
      <dgm:prSet presAssocID="{CC860716-31BD-4952-87B1-67660EDA9766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C831B6-464C-4454-831D-2DA3251CE45B}" type="pres">
      <dgm:prSet presAssocID="{CC860716-31BD-4952-87B1-67660EDA9766}" presName="accent_4" presStyleCnt="0"/>
      <dgm:spPr/>
    </dgm:pt>
    <dgm:pt modelId="{0AA4869E-88C3-493E-BB01-7CFC1E49E3B0}" type="pres">
      <dgm:prSet presAssocID="{CC860716-31BD-4952-87B1-67660EDA9766}" presName="accentRepeatNode" presStyleLbl="solidFgAcc1" presStyleIdx="3" presStyleCnt="4"/>
      <dgm:spPr/>
    </dgm:pt>
  </dgm:ptLst>
  <dgm:cxnLst>
    <dgm:cxn modelId="{BAA44B4F-6AF5-4AAE-9669-7394B8963A9B}" type="presOf" srcId="{5933D6A7-8791-448D-8431-4948067A2186}" destId="{4E21EEE2-50A8-41C9-9EAB-2A19B1FD1557}" srcOrd="0" destOrd="0" presId="urn:microsoft.com/office/officeart/2008/layout/VerticalCurvedList"/>
    <dgm:cxn modelId="{91B92318-AF8E-49A0-ABAA-81F289C994D0}" type="presOf" srcId="{11D1076C-22D9-498B-A65D-61082D21C2E4}" destId="{06F49E6F-8D8F-4D95-BC2A-76FB11CF477D}" srcOrd="0" destOrd="0" presId="urn:microsoft.com/office/officeart/2008/layout/VerticalCurvedList"/>
    <dgm:cxn modelId="{07BFA568-88CA-4BC8-A8EC-9A02FBABA6B1}" srcId="{5933D6A7-8791-448D-8431-4948067A2186}" destId="{0BFDC1B0-3613-41CB-B63F-01FDCDA843D1}" srcOrd="0" destOrd="0" parTransId="{42B146C0-A5EE-461D-8F08-F97EF7FFDBC8}" sibTransId="{0163569C-6ED1-42BC-BB26-206173867E2D}"/>
    <dgm:cxn modelId="{94F2D0AC-1D07-4ECE-9E76-20CCAA733936}" srcId="{5933D6A7-8791-448D-8431-4948067A2186}" destId="{11D1076C-22D9-498B-A65D-61082D21C2E4}" srcOrd="1" destOrd="0" parTransId="{BDCD0FE5-21CF-4FE7-8901-6E8215C1B927}" sibTransId="{E70FFACB-A576-47D9-98C6-4DEB885D8C86}"/>
    <dgm:cxn modelId="{3EFA44FE-4B3B-443D-8723-7C1B0283DB97}" type="presOf" srcId="{0163569C-6ED1-42BC-BB26-206173867E2D}" destId="{F90F464C-F193-4298-AC80-91E156AA539B}" srcOrd="0" destOrd="0" presId="urn:microsoft.com/office/officeart/2008/layout/VerticalCurvedList"/>
    <dgm:cxn modelId="{8AB57CB4-49A7-4259-8879-35A3F76387DD}" srcId="{5933D6A7-8791-448D-8431-4948067A2186}" destId="{A6FC801D-469B-4696-B770-D13DFE98498D}" srcOrd="2" destOrd="0" parTransId="{1E9A5CE9-D42E-4ED8-ABB4-290D5E8C4F21}" sibTransId="{9E2D0219-E966-4230-98B7-4A3D5D96C893}"/>
    <dgm:cxn modelId="{752ADA9E-EDFF-4241-B4E1-C3874FD4FBED}" type="presOf" srcId="{CC860716-31BD-4952-87B1-67660EDA9766}" destId="{CD5B36EF-259B-4D34-8182-5C54C9B7696B}" srcOrd="0" destOrd="0" presId="urn:microsoft.com/office/officeart/2008/layout/VerticalCurvedList"/>
    <dgm:cxn modelId="{87A3E816-E241-48D6-9A9D-FA10EECB5E5F}" srcId="{5933D6A7-8791-448D-8431-4948067A2186}" destId="{CC860716-31BD-4952-87B1-67660EDA9766}" srcOrd="3" destOrd="0" parTransId="{006A1320-2CA1-4D43-8579-487C4FD08A52}" sibTransId="{25B52B04-CB53-424F-B682-3B5426D2CD55}"/>
    <dgm:cxn modelId="{9B2F74A3-D77B-4BAE-98FE-E53B58DC2D1E}" type="presOf" srcId="{0BFDC1B0-3613-41CB-B63F-01FDCDA843D1}" destId="{9CF2E2C5-5825-4525-8343-0C4460426A52}" srcOrd="0" destOrd="0" presId="urn:microsoft.com/office/officeart/2008/layout/VerticalCurvedList"/>
    <dgm:cxn modelId="{B246A5E0-A84C-48DE-A9A1-A004EDBD82C3}" type="presOf" srcId="{A6FC801D-469B-4696-B770-D13DFE98498D}" destId="{966A87AB-D081-4771-8B1B-F0D08BDE3FCA}" srcOrd="0" destOrd="0" presId="urn:microsoft.com/office/officeart/2008/layout/VerticalCurvedList"/>
    <dgm:cxn modelId="{793B9FD8-A72D-4335-8C67-ED4737CBFC87}" type="presParOf" srcId="{4E21EEE2-50A8-41C9-9EAB-2A19B1FD1557}" destId="{911D8DD4-14BE-43F2-9A9D-29C027C93D61}" srcOrd="0" destOrd="0" presId="urn:microsoft.com/office/officeart/2008/layout/VerticalCurvedList"/>
    <dgm:cxn modelId="{3DEAE1BA-F9EA-4BEB-AAD8-D199734FA04E}" type="presParOf" srcId="{911D8DD4-14BE-43F2-9A9D-29C027C93D61}" destId="{630C0B94-26F1-41EA-BEE4-6995D5A71F4F}" srcOrd="0" destOrd="0" presId="urn:microsoft.com/office/officeart/2008/layout/VerticalCurvedList"/>
    <dgm:cxn modelId="{9450D082-06CA-4B1A-B309-B90A6787A773}" type="presParOf" srcId="{630C0B94-26F1-41EA-BEE4-6995D5A71F4F}" destId="{C2BAE426-6E44-4925-99AF-8BBD8075F4B1}" srcOrd="0" destOrd="0" presId="urn:microsoft.com/office/officeart/2008/layout/VerticalCurvedList"/>
    <dgm:cxn modelId="{DA64579B-5758-4965-BD3B-416721757BDA}" type="presParOf" srcId="{630C0B94-26F1-41EA-BEE4-6995D5A71F4F}" destId="{F90F464C-F193-4298-AC80-91E156AA539B}" srcOrd="1" destOrd="0" presId="urn:microsoft.com/office/officeart/2008/layout/VerticalCurvedList"/>
    <dgm:cxn modelId="{DD076D1F-F13C-425A-BEB7-C3C8945D4BB9}" type="presParOf" srcId="{630C0B94-26F1-41EA-BEE4-6995D5A71F4F}" destId="{FBA4F517-2B9A-4C8B-B4A4-73ED7B473E1F}" srcOrd="2" destOrd="0" presId="urn:microsoft.com/office/officeart/2008/layout/VerticalCurvedList"/>
    <dgm:cxn modelId="{6568B361-C119-4DC9-937A-762EF44711DC}" type="presParOf" srcId="{630C0B94-26F1-41EA-BEE4-6995D5A71F4F}" destId="{A1786F6A-F95B-4A4F-86D1-159AA0A0946B}" srcOrd="3" destOrd="0" presId="urn:microsoft.com/office/officeart/2008/layout/VerticalCurvedList"/>
    <dgm:cxn modelId="{1956E814-BCC6-426A-95F2-CC8731E93F9F}" type="presParOf" srcId="{911D8DD4-14BE-43F2-9A9D-29C027C93D61}" destId="{9CF2E2C5-5825-4525-8343-0C4460426A52}" srcOrd="1" destOrd="0" presId="urn:microsoft.com/office/officeart/2008/layout/VerticalCurvedList"/>
    <dgm:cxn modelId="{BFC26ED4-6860-4B3E-8613-76B6EB0F12A9}" type="presParOf" srcId="{911D8DD4-14BE-43F2-9A9D-29C027C93D61}" destId="{8BCFFA41-DFEC-488E-830D-48245EDDF337}" srcOrd="2" destOrd="0" presId="urn:microsoft.com/office/officeart/2008/layout/VerticalCurvedList"/>
    <dgm:cxn modelId="{DC3C68ED-0134-42E6-AEC2-BD03D11D531B}" type="presParOf" srcId="{8BCFFA41-DFEC-488E-830D-48245EDDF337}" destId="{354AE3BF-A0F8-4243-A5D1-C86590D639F3}" srcOrd="0" destOrd="0" presId="urn:microsoft.com/office/officeart/2008/layout/VerticalCurvedList"/>
    <dgm:cxn modelId="{154C1DD7-144E-4D78-89DF-A776BC668BF3}" type="presParOf" srcId="{911D8DD4-14BE-43F2-9A9D-29C027C93D61}" destId="{06F49E6F-8D8F-4D95-BC2A-76FB11CF477D}" srcOrd="3" destOrd="0" presId="urn:microsoft.com/office/officeart/2008/layout/VerticalCurvedList"/>
    <dgm:cxn modelId="{FF2763C6-68E6-4D4E-A0F4-775FF4159C82}" type="presParOf" srcId="{911D8DD4-14BE-43F2-9A9D-29C027C93D61}" destId="{2C6F5D5D-A681-46A4-995A-BCB3FB0E266B}" srcOrd="4" destOrd="0" presId="urn:microsoft.com/office/officeart/2008/layout/VerticalCurvedList"/>
    <dgm:cxn modelId="{2A1FB4F3-FFF6-4D88-BA8E-B1055D5ABB54}" type="presParOf" srcId="{2C6F5D5D-A681-46A4-995A-BCB3FB0E266B}" destId="{811F0C7A-E01F-4B87-93D1-010FACF9208A}" srcOrd="0" destOrd="0" presId="urn:microsoft.com/office/officeart/2008/layout/VerticalCurvedList"/>
    <dgm:cxn modelId="{FBF34BBB-AC10-4C1F-B8CC-69B083DA80F8}" type="presParOf" srcId="{911D8DD4-14BE-43F2-9A9D-29C027C93D61}" destId="{966A87AB-D081-4771-8B1B-F0D08BDE3FCA}" srcOrd="5" destOrd="0" presId="urn:microsoft.com/office/officeart/2008/layout/VerticalCurvedList"/>
    <dgm:cxn modelId="{91372CA7-FBE9-4B19-B76B-73D07CC7E03F}" type="presParOf" srcId="{911D8DD4-14BE-43F2-9A9D-29C027C93D61}" destId="{07FE91C8-1195-489D-8643-204F395D0089}" srcOrd="6" destOrd="0" presId="urn:microsoft.com/office/officeart/2008/layout/VerticalCurvedList"/>
    <dgm:cxn modelId="{1D5CACAC-A6EE-4609-A513-75BAB67CCA32}" type="presParOf" srcId="{07FE91C8-1195-489D-8643-204F395D0089}" destId="{7FDD89C6-E584-4177-BA8F-7AE499F094DC}" srcOrd="0" destOrd="0" presId="urn:microsoft.com/office/officeart/2008/layout/VerticalCurvedList"/>
    <dgm:cxn modelId="{7F2C2A81-3EC9-4E1F-8A1E-CC09E07D3309}" type="presParOf" srcId="{911D8DD4-14BE-43F2-9A9D-29C027C93D61}" destId="{CD5B36EF-259B-4D34-8182-5C54C9B7696B}" srcOrd="7" destOrd="0" presId="urn:microsoft.com/office/officeart/2008/layout/VerticalCurvedList"/>
    <dgm:cxn modelId="{DDD5524D-765F-43DA-8C47-0362288BC9B8}" type="presParOf" srcId="{911D8DD4-14BE-43F2-9A9D-29C027C93D61}" destId="{23C831B6-464C-4454-831D-2DA3251CE45B}" srcOrd="8" destOrd="0" presId="urn:microsoft.com/office/officeart/2008/layout/VerticalCurvedList"/>
    <dgm:cxn modelId="{B456E57F-0D04-4EC7-B35B-474F06DAC7CC}" type="presParOf" srcId="{23C831B6-464C-4454-831D-2DA3251CE45B}" destId="{0AA4869E-88C3-493E-BB01-7CFC1E49E3B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1C5998-F191-4A7D-9BF0-2114F5F91DC5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CE033002-6C73-4ABB-BC34-5AF2275D3717}">
      <dgm:prSet phldrT="[文本]"/>
      <dgm:spPr/>
      <dgm:t>
        <a:bodyPr/>
        <a:lstStyle/>
        <a:p>
          <a:r>
            <a:rPr lang="zh-CN" altLang="en-US" dirty="0" smtClean="0"/>
            <a:t>人</a:t>
          </a:r>
          <a:endParaRPr lang="zh-CN" altLang="en-US" dirty="0"/>
        </a:p>
      </dgm:t>
    </dgm:pt>
    <dgm:pt modelId="{D6C6B920-E875-42B5-8519-D40AE1FA4A4B}" cxnId="{15A5E79F-FB0C-48C7-AE9F-A6BCA8800096}" type="parTrans">
      <dgm:prSet/>
      <dgm:spPr/>
    </dgm:pt>
    <dgm:pt modelId="{DCC1BF3A-9DE4-47BC-9FF2-24BBC33148F6}" cxnId="{15A5E79F-FB0C-48C7-AE9F-A6BCA8800096}" type="sibTrans">
      <dgm:prSet/>
      <dgm:spPr/>
    </dgm:pt>
    <dgm:pt modelId="{46274DF3-9E89-4E89-B88E-C1E05B53650F}">
      <dgm:prSet phldrT="[文本]"/>
      <dgm:spPr/>
      <dgm:t>
        <a:bodyPr/>
        <a:lstStyle/>
        <a:p>
          <a:r>
            <a:rPr lang="zh-CN" altLang="en-US" dirty="0" smtClean="0"/>
            <a:t>物</a:t>
          </a:r>
          <a:endParaRPr lang="zh-CN" altLang="en-US" dirty="0"/>
        </a:p>
      </dgm:t>
    </dgm:pt>
    <dgm:pt modelId="{4D98E71B-19FA-43CA-BB40-532000456008}" cxnId="{3E4F4DFF-E6FA-4914-BF93-B0C5DC45BE08}" type="parTrans">
      <dgm:prSet/>
      <dgm:spPr/>
    </dgm:pt>
    <dgm:pt modelId="{C4FAAE9C-B476-4215-A96E-6AE541FAA000}" cxnId="{3E4F4DFF-E6FA-4914-BF93-B0C5DC45BE08}" type="sibTrans">
      <dgm:prSet/>
      <dgm:spPr/>
    </dgm:pt>
    <dgm:pt modelId="{D0A529C8-2D81-4656-B060-147FF491F324}">
      <dgm:prSet/>
      <dgm:spPr/>
      <dgm:t>
        <a:bodyPr/>
        <a:lstStyle/>
        <a:p>
          <a:r>
            <a:rPr lang="zh-CN" dirty="0" smtClean="0"/>
            <a:t>自然人和法人</a:t>
          </a:r>
          <a:endParaRPr lang="zh-CN" altLang="en-US" dirty="0"/>
        </a:p>
      </dgm:t>
    </dgm:pt>
    <dgm:pt modelId="{03546A22-6582-461D-B4F5-A7D6AA996AC5}" cxnId="{6B16B3D8-B80B-4026-98B5-6860A344D8BA}" type="parTrans">
      <dgm:prSet/>
      <dgm:spPr/>
    </dgm:pt>
    <dgm:pt modelId="{66FC24ED-FDDE-4549-898C-7603237E2E7B}" cxnId="{6B16B3D8-B80B-4026-98B5-6860A344D8BA}" type="sibTrans">
      <dgm:prSet/>
      <dgm:spPr/>
    </dgm:pt>
    <dgm:pt modelId="{883E1F71-0F94-4272-BDDE-A44AD3C5416D}">
      <dgm:prSet/>
      <dgm:spPr/>
      <dgm:t>
        <a:bodyPr/>
        <a:lstStyle/>
        <a:p>
          <a:r>
            <a:rPr lang="zh-CN" dirty="0" smtClean="0"/>
            <a:t>外国货币（包括纸币、铸币）</a:t>
          </a:r>
          <a:endParaRPr lang="zh-CN" altLang="en-US" dirty="0"/>
        </a:p>
      </dgm:t>
    </dgm:pt>
    <dgm:pt modelId="{C556BC72-2B2A-423F-A945-67012ADD45F3}" cxnId="{ED995D8D-DA0A-4BBF-BE63-B271B7EF401D}" type="parTrans">
      <dgm:prSet/>
      <dgm:spPr/>
    </dgm:pt>
    <dgm:pt modelId="{1A16EE78-29BA-45F9-ADAE-B249CBF4BB0E}" cxnId="{ED995D8D-DA0A-4BBF-BE63-B271B7EF401D}" type="sibTrans">
      <dgm:prSet/>
      <dgm:spPr/>
    </dgm:pt>
    <dgm:pt modelId="{4760231C-DC23-4410-8CEC-708C91371207}">
      <dgm:prSet/>
      <dgm:spPr/>
      <dgm:t>
        <a:bodyPr/>
        <a:lstStyle/>
        <a:p>
          <a:r>
            <a:rPr lang="zh-CN" dirty="0" smtClean="0"/>
            <a:t>居民和非居民</a:t>
          </a:r>
          <a:endParaRPr lang="zh-CN" altLang="en-US" dirty="0"/>
        </a:p>
      </dgm:t>
    </dgm:pt>
    <dgm:pt modelId="{DBC2247D-4E15-41E1-9365-F5E6470E9926}" cxnId="{50663341-0138-4E98-9A25-205B79AB612D}" type="parTrans">
      <dgm:prSet/>
      <dgm:spPr/>
    </dgm:pt>
    <dgm:pt modelId="{8BC5595F-D987-4A96-9326-F51D4639ECEE}" cxnId="{50663341-0138-4E98-9A25-205B79AB612D}" type="sibTrans">
      <dgm:prSet/>
      <dgm:spPr/>
    </dgm:pt>
    <dgm:pt modelId="{A0586C0D-FCC2-4132-A47B-59E44AB85AE9}">
      <dgm:prSet/>
      <dgm:spPr/>
      <dgm:t>
        <a:bodyPr/>
        <a:lstStyle/>
        <a:p>
          <a:r>
            <a:rPr lang="zh-CN" dirty="0" smtClean="0"/>
            <a:t>外币支付凭证（包括票据、银行存款凭证、邮政储蓄凭证等）</a:t>
          </a:r>
          <a:endParaRPr lang="zh-CN" altLang="en-US" dirty="0"/>
        </a:p>
      </dgm:t>
    </dgm:pt>
    <dgm:pt modelId="{27E549F3-2BCF-4677-9373-7C2FDB85FC50}" cxnId="{8D9A3FE9-BE35-440A-8C29-AE89A6E49EA5}" type="parTrans">
      <dgm:prSet/>
      <dgm:spPr/>
    </dgm:pt>
    <dgm:pt modelId="{0E34C9C6-9130-4B59-B2FA-58ED2144C386}" cxnId="{8D9A3FE9-BE35-440A-8C29-AE89A6E49EA5}" type="sibTrans">
      <dgm:prSet/>
      <dgm:spPr/>
    </dgm:pt>
    <dgm:pt modelId="{6B8AA06A-A63F-4820-A15C-7F50B206051E}">
      <dgm:prSet/>
      <dgm:spPr/>
      <dgm:t>
        <a:bodyPr/>
        <a:lstStyle/>
        <a:p>
          <a:r>
            <a:rPr lang="zh-CN" dirty="0" smtClean="0"/>
            <a:t>外币有价证券（包括政府债券、国库券、公司债券、股票、息票等）</a:t>
          </a:r>
          <a:endParaRPr lang="zh-CN" altLang="en-US" dirty="0"/>
        </a:p>
      </dgm:t>
    </dgm:pt>
    <dgm:pt modelId="{2B46F05C-2958-4558-BFE3-15394FB7CEFF}" cxnId="{F291965A-2A4A-434E-82E1-AC8D1EA09488}" type="parTrans">
      <dgm:prSet/>
      <dgm:spPr/>
    </dgm:pt>
    <dgm:pt modelId="{025103EE-A84C-4D40-BC03-9D908D15ED1F}" cxnId="{F291965A-2A4A-434E-82E1-AC8D1EA09488}" type="sibTrans">
      <dgm:prSet/>
      <dgm:spPr/>
    </dgm:pt>
    <dgm:pt modelId="{CB1E2EFC-8F3E-4920-939E-70C5BEA5EA80}">
      <dgm:prSet/>
      <dgm:spPr/>
      <dgm:t>
        <a:bodyPr/>
        <a:lstStyle/>
        <a:p>
          <a:r>
            <a:rPr lang="zh-CN" dirty="0" smtClean="0"/>
            <a:t>特别提款权</a:t>
          </a:r>
          <a:endParaRPr lang="zh-CN" altLang="en-US" dirty="0"/>
        </a:p>
      </dgm:t>
    </dgm:pt>
    <dgm:pt modelId="{293E1D95-D3CF-41C1-A0E0-5C73DB4ECA7F}" cxnId="{76749CFD-68E2-4CF2-A33C-59CD669E91C1}" type="parTrans">
      <dgm:prSet/>
      <dgm:spPr/>
    </dgm:pt>
    <dgm:pt modelId="{A2B71573-BE9F-4A3D-886F-987E7CE75B9C}" cxnId="{76749CFD-68E2-4CF2-A33C-59CD669E91C1}" type="sibTrans">
      <dgm:prSet/>
      <dgm:spPr/>
    </dgm:pt>
    <dgm:pt modelId="{6E8D905D-BE9F-44C5-9AA1-70249DF0489A}">
      <dgm:prSet/>
      <dgm:spPr/>
      <dgm:t>
        <a:bodyPr/>
        <a:lstStyle/>
        <a:p>
          <a:r>
            <a:rPr lang="zh-CN" dirty="0" smtClean="0"/>
            <a:t>黄金、白银等贵金属</a:t>
          </a:r>
          <a:endParaRPr lang="zh-CN" altLang="en-US" dirty="0"/>
        </a:p>
      </dgm:t>
    </dgm:pt>
    <dgm:pt modelId="{2F167E3F-AE5D-480E-B69B-D477D076F972}" cxnId="{A2BA7ED4-BC80-485B-90DE-87A56E6B9AFB}" type="parTrans">
      <dgm:prSet/>
      <dgm:spPr/>
    </dgm:pt>
    <dgm:pt modelId="{E46BF7AE-E814-401B-81B4-3980827A79B7}" cxnId="{A2BA7ED4-BC80-485B-90DE-87A56E6B9AFB}" type="sibTrans">
      <dgm:prSet/>
      <dgm:spPr/>
    </dgm:pt>
    <dgm:pt modelId="{150091C5-5F55-4B84-A687-C6EAD376942F}" type="pres">
      <dgm:prSet presAssocID="{661C5998-F191-4A7D-9BF0-2114F5F91DC5}" presName="diagram" presStyleCnt="0">
        <dgm:presLayoutVars>
          <dgm:dir/>
          <dgm:animLvl val="lvl"/>
          <dgm:resizeHandles val="exact"/>
        </dgm:presLayoutVars>
      </dgm:prSet>
      <dgm:spPr/>
    </dgm:pt>
    <dgm:pt modelId="{16D41C8C-1E3B-400E-A53D-449FCAC2BCCE}" type="pres">
      <dgm:prSet presAssocID="{CE033002-6C73-4ABB-BC34-5AF2275D3717}" presName="compNode" presStyleCnt="0"/>
      <dgm:spPr/>
    </dgm:pt>
    <dgm:pt modelId="{F69D7EB8-ACED-4179-9A97-C65DF2382602}" type="pres">
      <dgm:prSet presAssocID="{CE033002-6C73-4ABB-BC34-5AF2275D3717}" presName="childRec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14314F-AF85-46EC-AE9E-E445BF3F21D2}" type="pres">
      <dgm:prSet presAssocID="{CE033002-6C73-4ABB-BC34-5AF2275D371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35619053-2017-4AC2-8A8C-E7F9E2C1C495}" type="pres">
      <dgm:prSet presAssocID="{CE033002-6C73-4ABB-BC34-5AF2275D3717}" presName="parentRect" presStyleLbl="alignNode1" presStyleIdx="0" presStyleCnt="2"/>
      <dgm:spPr/>
    </dgm:pt>
    <dgm:pt modelId="{467F2A04-E92A-411C-BE45-74DAD18930EC}" type="pres">
      <dgm:prSet presAssocID="{CE033002-6C73-4ABB-BC34-5AF2275D3717}" presName="adorn" presStyleLbl="fgAccFollow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</dgm:pt>
    <dgm:pt modelId="{28DDC534-B153-488D-A36D-A50E4AB5C062}" type="pres">
      <dgm:prSet presAssocID="{DCC1BF3A-9DE4-47BC-9FF2-24BBC33148F6}" presName="sibTrans" presStyleLbl="sibTrans2D1" presStyleIdx="0" presStyleCnt="0"/>
      <dgm:spPr/>
    </dgm:pt>
    <dgm:pt modelId="{A2F67119-4D1C-4DB2-8AEE-26BDEF370339}" type="pres">
      <dgm:prSet presAssocID="{46274DF3-9E89-4E89-B88E-C1E05B53650F}" presName="compNode" presStyleCnt="0"/>
      <dgm:spPr/>
    </dgm:pt>
    <dgm:pt modelId="{A606E098-8472-425D-9989-EC8A8ED64D68}" type="pres">
      <dgm:prSet presAssocID="{46274DF3-9E89-4E89-B88E-C1E05B53650F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AD76B6-8324-43FD-B5FE-C6AE8EEBE52B}" type="pres">
      <dgm:prSet presAssocID="{46274DF3-9E89-4E89-B88E-C1E05B53650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4D079BD5-0CED-4E71-8634-4D0E75422711}" type="pres">
      <dgm:prSet presAssocID="{46274DF3-9E89-4E89-B88E-C1E05B53650F}" presName="parentRect" presStyleLbl="alignNode1" presStyleIdx="1" presStyleCnt="2"/>
      <dgm:spPr/>
    </dgm:pt>
    <dgm:pt modelId="{FFE0B6C7-96D2-4E23-A9BF-A246D5681DD3}" type="pres">
      <dgm:prSet presAssocID="{46274DF3-9E89-4E89-B88E-C1E05B53650F}" presName="adorn" presStyleLbl="fgAccFollowNode1" presStyleIdx="1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</dgm:pt>
  </dgm:ptLst>
  <dgm:cxnLst>
    <dgm:cxn modelId="{645F41A6-21B4-4F27-B4D6-1EEBBF99B953}" type="presOf" srcId="{CB1E2EFC-8F3E-4920-939E-70C5BEA5EA80}" destId="{A606E098-8472-425D-9989-EC8A8ED64D68}" srcOrd="0" destOrd="3" presId="urn:microsoft.com/office/officeart/2005/8/layout/bList2"/>
    <dgm:cxn modelId="{7B25441E-F29D-4681-B48B-E19E48F8CFAB}" type="presOf" srcId="{883E1F71-0F94-4272-BDDE-A44AD3C5416D}" destId="{A606E098-8472-425D-9989-EC8A8ED64D68}" srcOrd="0" destOrd="0" presId="urn:microsoft.com/office/officeart/2005/8/layout/bList2"/>
    <dgm:cxn modelId="{ED995D8D-DA0A-4BBF-BE63-B271B7EF401D}" srcId="{46274DF3-9E89-4E89-B88E-C1E05B53650F}" destId="{883E1F71-0F94-4272-BDDE-A44AD3C5416D}" srcOrd="0" destOrd="0" parTransId="{C556BC72-2B2A-423F-A945-67012ADD45F3}" sibTransId="{1A16EE78-29BA-45F9-ADAE-B249CBF4BB0E}"/>
    <dgm:cxn modelId="{CA6AA6F0-0D18-41B6-BCAA-1500328B37CE}" type="presOf" srcId="{46274DF3-9E89-4E89-B88E-C1E05B53650F}" destId="{F2AD76B6-8324-43FD-B5FE-C6AE8EEBE52B}" srcOrd="0" destOrd="0" presId="urn:microsoft.com/office/officeart/2005/8/layout/bList2"/>
    <dgm:cxn modelId="{3E4F4DFF-E6FA-4914-BF93-B0C5DC45BE08}" srcId="{661C5998-F191-4A7D-9BF0-2114F5F91DC5}" destId="{46274DF3-9E89-4E89-B88E-C1E05B53650F}" srcOrd="1" destOrd="0" parTransId="{4D98E71B-19FA-43CA-BB40-532000456008}" sibTransId="{C4FAAE9C-B476-4215-A96E-6AE541FAA000}"/>
    <dgm:cxn modelId="{7D40F047-5F35-437C-B620-4690558144B8}" type="presOf" srcId="{46274DF3-9E89-4E89-B88E-C1E05B53650F}" destId="{4D079BD5-0CED-4E71-8634-4D0E75422711}" srcOrd="1" destOrd="0" presId="urn:microsoft.com/office/officeart/2005/8/layout/bList2"/>
    <dgm:cxn modelId="{DB368152-E585-4B8D-8D08-A12126EF4AE7}" type="presOf" srcId="{CE033002-6C73-4ABB-BC34-5AF2275D3717}" destId="{35619053-2017-4AC2-8A8C-E7F9E2C1C495}" srcOrd="1" destOrd="0" presId="urn:microsoft.com/office/officeart/2005/8/layout/bList2"/>
    <dgm:cxn modelId="{A2BA7ED4-BC80-485B-90DE-87A56E6B9AFB}" srcId="{46274DF3-9E89-4E89-B88E-C1E05B53650F}" destId="{6E8D905D-BE9F-44C5-9AA1-70249DF0489A}" srcOrd="4" destOrd="0" parTransId="{2F167E3F-AE5D-480E-B69B-D477D076F972}" sibTransId="{E46BF7AE-E814-401B-81B4-3980827A79B7}"/>
    <dgm:cxn modelId="{FCADD01E-C334-4EBD-B690-D4F0CC7B68AB}" type="presOf" srcId="{661C5998-F191-4A7D-9BF0-2114F5F91DC5}" destId="{150091C5-5F55-4B84-A687-C6EAD376942F}" srcOrd="0" destOrd="0" presId="urn:microsoft.com/office/officeart/2005/8/layout/bList2"/>
    <dgm:cxn modelId="{A53DCA72-8B05-496C-AEC3-DA147BBFDAFA}" type="presOf" srcId="{4760231C-DC23-4410-8CEC-708C91371207}" destId="{F69D7EB8-ACED-4179-9A97-C65DF2382602}" srcOrd="0" destOrd="1" presId="urn:microsoft.com/office/officeart/2005/8/layout/bList2"/>
    <dgm:cxn modelId="{B27A8535-9854-4927-8A3B-1AEE025C134E}" type="presOf" srcId="{6E8D905D-BE9F-44C5-9AA1-70249DF0489A}" destId="{A606E098-8472-425D-9989-EC8A8ED64D68}" srcOrd="0" destOrd="4" presId="urn:microsoft.com/office/officeart/2005/8/layout/bList2"/>
    <dgm:cxn modelId="{15A5E79F-FB0C-48C7-AE9F-A6BCA8800096}" srcId="{661C5998-F191-4A7D-9BF0-2114F5F91DC5}" destId="{CE033002-6C73-4ABB-BC34-5AF2275D3717}" srcOrd="0" destOrd="0" parTransId="{D6C6B920-E875-42B5-8519-D40AE1FA4A4B}" sibTransId="{DCC1BF3A-9DE4-47BC-9FF2-24BBC33148F6}"/>
    <dgm:cxn modelId="{76749CFD-68E2-4CF2-A33C-59CD669E91C1}" srcId="{46274DF3-9E89-4E89-B88E-C1E05B53650F}" destId="{CB1E2EFC-8F3E-4920-939E-70C5BEA5EA80}" srcOrd="3" destOrd="0" parTransId="{293E1D95-D3CF-41C1-A0E0-5C73DB4ECA7F}" sibTransId="{A2B71573-BE9F-4A3D-886F-987E7CE75B9C}"/>
    <dgm:cxn modelId="{73502968-BF37-44EA-8F15-1A3268B2D89F}" type="presOf" srcId="{DCC1BF3A-9DE4-47BC-9FF2-24BBC33148F6}" destId="{28DDC534-B153-488D-A36D-A50E4AB5C062}" srcOrd="0" destOrd="0" presId="urn:microsoft.com/office/officeart/2005/8/layout/bList2"/>
    <dgm:cxn modelId="{8D9A3FE9-BE35-440A-8C29-AE89A6E49EA5}" srcId="{46274DF3-9E89-4E89-B88E-C1E05B53650F}" destId="{A0586C0D-FCC2-4132-A47B-59E44AB85AE9}" srcOrd="1" destOrd="0" parTransId="{27E549F3-2BCF-4677-9373-7C2FDB85FC50}" sibTransId="{0E34C9C6-9130-4B59-B2FA-58ED2144C386}"/>
    <dgm:cxn modelId="{F291965A-2A4A-434E-82E1-AC8D1EA09488}" srcId="{46274DF3-9E89-4E89-B88E-C1E05B53650F}" destId="{6B8AA06A-A63F-4820-A15C-7F50B206051E}" srcOrd="2" destOrd="0" parTransId="{2B46F05C-2958-4558-BFE3-15394FB7CEFF}" sibTransId="{025103EE-A84C-4D40-BC03-9D908D15ED1F}"/>
    <dgm:cxn modelId="{7B71DC36-014A-4E9F-A27B-D7B30FDC82B5}" type="presOf" srcId="{6B8AA06A-A63F-4820-A15C-7F50B206051E}" destId="{A606E098-8472-425D-9989-EC8A8ED64D68}" srcOrd="0" destOrd="2" presId="urn:microsoft.com/office/officeart/2005/8/layout/bList2"/>
    <dgm:cxn modelId="{615D7A1F-1396-4CF7-802E-295CCA5CF103}" type="presOf" srcId="{CE033002-6C73-4ABB-BC34-5AF2275D3717}" destId="{7414314F-AF85-46EC-AE9E-E445BF3F21D2}" srcOrd="0" destOrd="0" presId="urn:microsoft.com/office/officeart/2005/8/layout/bList2"/>
    <dgm:cxn modelId="{06919183-8631-49D7-A1EC-403350A1F6BF}" type="presOf" srcId="{D0A529C8-2D81-4656-B060-147FF491F324}" destId="{F69D7EB8-ACED-4179-9A97-C65DF2382602}" srcOrd="0" destOrd="0" presId="urn:microsoft.com/office/officeart/2005/8/layout/bList2"/>
    <dgm:cxn modelId="{50663341-0138-4E98-9A25-205B79AB612D}" srcId="{CE033002-6C73-4ABB-BC34-5AF2275D3717}" destId="{4760231C-DC23-4410-8CEC-708C91371207}" srcOrd="1" destOrd="0" parTransId="{DBC2247D-4E15-41E1-9365-F5E6470E9926}" sibTransId="{8BC5595F-D987-4A96-9326-F51D4639ECEE}"/>
    <dgm:cxn modelId="{F15B9FC3-8B50-4B8E-9548-B68C5F5F78C8}" type="presOf" srcId="{A0586C0D-FCC2-4132-A47B-59E44AB85AE9}" destId="{A606E098-8472-425D-9989-EC8A8ED64D68}" srcOrd="0" destOrd="1" presId="urn:microsoft.com/office/officeart/2005/8/layout/bList2"/>
    <dgm:cxn modelId="{6B16B3D8-B80B-4026-98B5-6860A344D8BA}" srcId="{CE033002-6C73-4ABB-BC34-5AF2275D3717}" destId="{D0A529C8-2D81-4656-B060-147FF491F324}" srcOrd="0" destOrd="0" parTransId="{03546A22-6582-461D-B4F5-A7D6AA996AC5}" sibTransId="{66FC24ED-FDDE-4549-898C-7603237E2E7B}"/>
    <dgm:cxn modelId="{2B4B58F8-6013-48B9-B00C-152AE8F20005}" type="presParOf" srcId="{150091C5-5F55-4B84-A687-C6EAD376942F}" destId="{16D41C8C-1E3B-400E-A53D-449FCAC2BCCE}" srcOrd="0" destOrd="0" presId="urn:microsoft.com/office/officeart/2005/8/layout/bList2"/>
    <dgm:cxn modelId="{80AB6FE4-A07B-4E2E-8B8E-C184B67C5E7F}" type="presParOf" srcId="{16D41C8C-1E3B-400E-A53D-449FCAC2BCCE}" destId="{F69D7EB8-ACED-4179-9A97-C65DF2382602}" srcOrd="0" destOrd="0" presId="urn:microsoft.com/office/officeart/2005/8/layout/bList2"/>
    <dgm:cxn modelId="{A8F4E092-F3F6-44EC-B631-B271443FEE77}" type="presParOf" srcId="{16D41C8C-1E3B-400E-A53D-449FCAC2BCCE}" destId="{7414314F-AF85-46EC-AE9E-E445BF3F21D2}" srcOrd="1" destOrd="0" presId="urn:microsoft.com/office/officeart/2005/8/layout/bList2"/>
    <dgm:cxn modelId="{3D0E7985-3608-46DC-A3B1-96696D4F321A}" type="presParOf" srcId="{16D41C8C-1E3B-400E-A53D-449FCAC2BCCE}" destId="{35619053-2017-4AC2-8A8C-E7F9E2C1C495}" srcOrd="2" destOrd="0" presId="urn:microsoft.com/office/officeart/2005/8/layout/bList2"/>
    <dgm:cxn modelId="{A1F6AAB9-A06F-4F4B-942B-86AC38EB28A8}" type="presParOf" srcId="{16D41C8C-1E3B-400E-A53D-449FCAC2BCCE}" destId="{467F2A04-E92A-411C-BE45-74DAD18930EC}" srcOrd="3" destOrd="0" presId="urn:microsoft.com/office/officeart/2005/8/layout/bList2"/>
    <dgm:cxn modelId="{B213934C-BBF5-4E1E-87B8-C8B9A4335164}" type="presParOf" srcId="{150091C5-5F55-4B84-A687-C6EAD376942F}" destId="{28DDC534-B153-488D-A36D-A50E4AB5C062}" srcOrd="1" destOrd="0" presId="urn:microsoft.com/office/officeart/2005/8/layout/bList2"/>
    <dgm:cxn modelId="{9F3204B3-5CD1-4C17-AFF6-5183AFF288F0}" type="presParOf" srcId="{150091C5-5F55-4B84-A687-C6EAD376942F}" destId="{A2F67119-4D1C-4DB2-8AEE-26BDEF370339}" srcOrd="2" destOrd="0" presId="urn:microsoft.com/office/officeart/2005/8/layout/bList2"/>
    <dgm:cxn modelId="{5BD546FA-BE66-4E09-B10D-1BFE13645A2E}" type="presParOf" srcId="{A2F67119-4D1C-4DB2-8AEE-26BDEF370339}" destId="{A606E098-8472-425D-9989-EC8A8ED64D68}" srcOrd="0" destOrd="0" presId="urn:microsoft.com/office/officeart/2005/8/layout/bList2"/>
    <dgm:cxn modelId="{CA0DF650-726F-4D02-B3BB-BB91DA6394CC}" type="presParOf" srcId="{A2F67119-4D1C-4DB2-8AEE-26BDEF370339}" destId="{F2AD76B6-8324-43FD-B5FE-C6AE8EEBE52B}" srcOrd="1" destOrd="0" presId="urn:microsoft.com/office/officeart/2005/8/layout/bList2"/>
    <dgm:cxn modelId="{D4120DCF-47B8-4A0A-82CA-C5C47213409D}" type="presParOf" srcId="{A2F67119-4D1C-4DB2-8AEE-26BDEF370339}" destId="{4D079BD5-0CED-4E71-8634-4D0E75422711}" srcOrd="2" destOrd="0" presId="urn:microsoft.com/office/officeart/2005/8/layout/bList2"/>
    <dgm:cxn modelId="{798FCFA6-FDF4-4800-A1CA-095C97D7ED58}" type="presParOf" srcId="{A2F67119-4D1C-4DB2-8AEE-26BDEF370339}" destId="{FFE0B6C7-96D2-4E23-A9BF-A246D5681DD3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3AF5BA-29C0-4A55-AF85-A5B4FA15E4C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65BFE1B-8E69-426F-B1D0-8E959A969CFA}">
      <dgm:prSet phldrT="[文本]" custT="1"/>
      <dgm:spPr/>
      <dgm:t>
        <a:bodyPr/>
        <a:lstStyle/>
        <a:p>
          <a:r>
            <a:rPr lang="zh-CN" altLang="en-US" sz="2800" dirty="0" smtClean="0"/>
            <a:t>政府的某一职能部门</a:t>
          </a:r>
          <a:endParaRPr lang="zh-CN" altLang="en-US" sz="2800" dirty="0"/>
        </a:p>
      </dgm:t>
    </dgm:pt>
    <dgm:pt modelId="{DAAF8F75-F753-4AB5-94ED-ECB26BD795D1}" cxnId="{4E64FF16-0438-409C-86D7-FC65026CCBDE}" type="parTrans">
      <dgm:prSet/>
      <dgm:spPr/>
      <dgm:t>
        <a:bodyPr/>
        <a:lstStyle/>
        <a:p>
          <a:endParaRPr lang="zh-CN" altLang="en-US"/>
        </a:p>
      </dgm:t>
    </dgm:pt>
    <dgm:pt modelId="{CC8862A9-8EA5-40C1-AD08-E167F547DC57}" cxnId="{4E64FF16-0438-409C-86D7-FC65026CCBDE}" type="sibTrans">
      <dgm:prSet/>
      <dgm:spPr/>
      <dgm:t>
        <a:bodyPr/>
        <a:lstStyle/>
        <a:p>
          <a:endParaRPr lang="zh-CN" altLang="en-US"/>
        </a:p>
      </dgm:t>
    </dgm:pt>
    <dgm:pt modelId="{B2BA2114-FBC8-4617-A742-D45956FFF92A}">
      <dgm:prSet phldrT="[文本]" custT="1"/>
      <dgm:spPr/>
      <dgm:t>
        <a:bodyPr/>
        <a:lstStyle/>
        <a:p>
          <a:r>
            <a:rPr lang="zh-CN" altLang="en-US" sz="2800" dirty="0" smtClean="0"/>
            <a:t>政府的几个职能部门和中央银行适当分工</a:t>
          </a:r>
          <a:endParaRPr lang="zh-CN" altLang="en-US" sz="2800" dirty="0"/>
        </a:p>
      </dgm:t>
    </dgm:pt>
    <dgm:pt modelId="{B2B7EAE0-FB65-4374-873E-DFE4BFD1C42B}" cxnId="{068672B9-E0D6-4EEF-A58A-CCB771D95153}" type="parTrans">
      <dgm:prSet/>
      <dgm:spPr/>
      <dgm:t>
        <a:bodyPr/>
        <a:lstStyle/>
        <a:p>
          <a:endParaRPr lang="zh-CN" altLang="en-US"/>
        </a:p>
      </dgm:t>
    </dgm:pt>
    <dgm:pt modelId="{19796042-CB8F-4E78-B79C-1E590CB36D8F}" cxnId="{068672B9-E0D6-4EEF-A58A-CCB771D95153}" type="sibTrans">
      <dgm:prSet/>
      <dgm:spPr/>
      <dgm:t>
        <a:bodyPr/>
        <a:lstStyle/>
        <a:p>
          <a:endParaRPr lang="zh-CN" altLang="en-US"/>
        </a:p>
      </dgm:t>
    </dgm:pt>
    <dgm:pt modelId="{858CAC4E-3E65-4844-ADC0-A8E655AB031A}">
      <dgm:prSet phldrT="[文本]" custT="1"/>
      <dgm:spPr/>
      <dgm:t>
        <a:bodyPr/>
        <a:lstStyle/>
        <a:p>
          <a:r>
            <a:rPr lang="zh-CN" altLang="en-US" sz="2800" dirty="0" smtClean="0"/>
            <a:t>政府设立专门机构</a:t>
          </a:r>
          <a:endParaRPr lang="zh-CN" altLang="en-US" sz="2800" dirty="0"/>
        </a:p>
      </dgm:t>
    </dgm:pt>
    <dgm:pt modelId="{97C5C7AB-7962-4E23-A876-75B35D1DDFBB}" cxnId="{A08B615A-888A-4992-9CBF-4DB528887BE5}" type="parTrans">
      <dgm:prSet/>
      <dgm:spPr/>
      <dgm:t>
        <a:bodyPr/>
        <a:lstStyle/>
        <a:p>
          <a:endParaRPr lang="zh-CN" altLang="en-US"/>
        </a:p>
      </dgm:t>
    </dgm:pt>
    <dgm:pt modelId="{BAAA2F3F-8F77-412D-96F7-6B7E889401E9}" cxnId="{A08B615A-888A-4992-9CBF-4DB528887BE5}" type="sibTrans">
      <dgm:prSet/>
      <dgm:spPr/>
      <dgm:t>
        <a:bodyPr/>
        <a:lstStyle/>
        <a:p>
          <a:endParaRPr lang="zh-CN" altLang="en-US"/>
        </a:p>
      </dgm:t>
    </dgm:pt>
    <dgm:pt modelId="{0A0F1486-9C50-4D87-9531-5C05CA9707C8}">
      <dgm:prSet custT="1"/>
      <dgm:spPr/>
      <dgm:t>
        <a:bodyPr/>
        <a:lstStyle/>
        <a:p>
          <a:r>
            <a:rPr lang="zh-CN" altLang="en-US" sz="2800" smtClean="0"/>
            <a:t>中央银行</a:t>
          </a:r>
          <a:endParaRPr lang="zh-CN" altLang="en-US" sz="2800"/>
        </a:p>
      </dgm:t>
    </dgm:pt>
    <dgm:pt modelId="{DD0E8F8E-D8F4-4CAA-BF9A-1BD046EC702D}" cxnId="{A7F2EA87-7FDC-4DA7-A277-95609305EAD2}" type="parTrans">
      <dgm:prSet/>
      <dgm:spPr/>
      <dgm:t>
        <a:bodyPr/>
        <a:lstStyle/>
        <a:p>
          <a:endParaRPr lang="zh-CN" altLang="en-US"/>
        </a:p>
      </dgm:t>
    </dgm:pt>
    <dgm:pt modelId="{DD589A97-5C05-42C4-BD5D-07F2C89F7239}" cxnId="{A7F2EA87-7FDC-4DA7-A277-95609305EAD2}" type="sibTrans">
      <dgm:prSet/>
      <dgm:spPr/>
      <dgm:t>
        <a:bodyPr/>
        <a:lstStyle/>
        <a:p>
          <a:endParaRPr lang="zh-CN" altLang="en-US"/>
        </a:p>
      </dgm:t>
    </dgm:pt>
    <dgm:pt modelId="{62F9FD59-2B0A-4ADA-A577-6EFF2332617D}" type="pres">
      <dgm:prSet presAssocID="{8F3AF5BA-29C0-4A55-AF85-A5B4FA15E4C6}" presName="diagram" presStyleCnt="0">
        <dgm:presLayoutVars>
          <dgm:dir/>
          <dgm:resizeHandles val="exact"/>
        </dgm:presLayoutVars>
      </dgm:prSet>
      <dgm:spPr/>
    </dgm:pt>
    <dgm:pt modelId="{A70B4DE4-DA8D-457A-8BA1-2224A19F3EF4}" type="pres">
      <dgm:prSet presAssocID="{0A0F1486-9C50-4D87-9531-5C05CA9707C8}" presName="node" presStyleLbl="node1" presStyleIdx="0" presStyleCnt="4">
        <dgm:presLayoutVars>
          <dgm:bulletEnabled val="1"/>
        </dgm:presLayoutVars>
      </dgm:prSet>
      <dgm:spPr/>
    </dgm:pt>
    <dgm:pt modelId="{6DEE778C-6456-46A6-B58C-A3589F2F5E1D}" type="pres">
      <dgm:prSet presAssocID="{DD589A97-5C05-42C4-BD5D-07F2C89F7239}" presName="sibTrans" presStyleCnt="0"/>
      <dgm:spPr/>
    </dgm:pt>
    <dgm:pt modelId="{491336C4-5326-48B3-A6ED-90C87926B028}" type="pres">
      <dgm:prSet presAssocID="{C65BFE1B-8E69-426F-B1D0-8E959A969CF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AEB469-259E-40F9-9C19-E63B09FE9CFF}" type="pres">
      <dgm:prSet presAssocID="{CC8862A9-8EA5-40C1-AD08-E167F547DC57}" presName="sibTrans" presStyleCnt="0"/>
      <dgm:spPr/>
    </dgm:pt>
    <dgm:pt modelId="{24C82E4E-D058-4526-8926-D33414AD3866}" type="pres">
      <dgm:prSet presAssocID="{B2BA2114-FBC8-4617-A742-D45956FFF92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4CF580-7DE0-44FF-9E5C-72FD7137873C}" type="pres">
      <dgm:prSet presAssocID="{19796042-CB8F-4E78-B79C-1E590CB36D8F}" presName="sibTrans" presStyleCnt="0"/>
      <dgm:spPr/>
    </dgm:pt>
    <dgm:pt modelId="{37E98CEF-ACBC-41F6-B411-930836C591DE}" type="pres">
      <dgm:prSet presAssocID="{858CAC4E-3E65-4844-ADC0-A8E655AB031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7F2EA87-7FDC-4DA7-A277-95609305EAD2}" srcId="{8F3AF5BA-29C0-4A55-AF85-A5B4FA15E4C6}" destId="{0A0F1486-9C50-4D87-9531-5C05CA9707C8}" srcOrd="0" destOrd="0" parTransId="{DD0E8F8E-D8F4-4CAA-BF9A-1BD046EC702D}" sibTransId="{DD589A97-5C05-42C4-BD5D-07F2C89F7239}"/>
    <dgm:cxn modelId="{B5AE2D58-5A04-4B96-9556-BA6BEC361C82}" type="presOf" srcId="{B2BA2114-FBC8-4617-A742-D45956FFF92A}" destId="{24C82E4E-D058-4526-8926-D33414AD3866}" srcOrd="0" destOrd="0" presId="urn:microsoft.com/office/officeart/2005/8/layout/default"/>
    <dgm:cxn modelId="{068672B9-E0D6-4EEF-A58A-CCB771D95153}" srcId="{8F3AF5BA-29C0-4A55-AF85-A5B4FA15E4C6}" destId="{B2BA2114-FBC8-4617-A742-D45956FFF92A}" srcOrd="2" destOrd="0" parTransId="{B2B7EAE0-FB65-4374-873E-DFE4BFD1C42B}" sibTransId="{19796042-CB8F-4E78-B79C-1E590CB36D8F}"/>
    <dgm:cxn modelId="{111709ED-F2F7-4419-9FCD-9C44899612A7}" type="presOf" srcId="{C65BFE1B-8E69-426F-B1D0-8E959A969CFA}" destId="{491336C4-5326-48B3-A6ED-90C87926B028}" srcOrd="0" destOrd="0" presId="urn:microsoft.com/office/officeart/2005/8/layout/default"/>
    <dgm:cxn modelId="{3730EB95-7E16-4CE7-A5F3-8EB501EE25E5}" type="presOf" srcId="{8F3AF5BA-29C0-4A55-AF85-A5B4FA15E4C6}" destId="{62F9FD59-2B0A-4ADA-A577-6EFF2332617D}" srcOrd="0" destOrd="0" presId="urn:microsoft.com/office/officeart/2005/8/layout/default"/>
    <dgm:cxn modelId="{A08B615A-888A-4992-9CBF-4DB528887BE5}" srcId="{8F3AF5BA-29C0-4A55-AF85-A5B4FA15E4C6}" destId="{858CAC4E-3E65-4844-ADC0-A8E655AB031A}" srcOrd="3" destOrd="0" parTransId="{97C5C7AB-7962-4E23-A876-75B35D1DDFBB}" sibTransId="{BAAA2F3F-8F77-412D-96F7-6B7E889401E9}"/>
    <dgm:cxn modelId="{2C75E705-9D4B-4582-8C12-31B9347EE8D5}" type="presOf" srcId="{0A0F1486-9C50-4D87-9531-5C05CA9707C8}" destId="{A70B4DE4-DA8D-457A-8BA1-2224A19F3EF4}" srcOrd="0" destOrd="0" presId="urn:microsoft.com/office/officeart/2005/8/layout/default"/>
    <dgm:cxn modelId="{2FCD6773-7E33-443E-95AF-15231ECC9ABA}" type="presOf" srcId="{858CAC4E-3E65-4844-ADC0-A8E655AB031A}" destId="{37E98CEF-ACBC-41F6-B411-930836C591DE}" srcOrd="0" destOrd="0" presId="urn:microsoft.com/office/officeart/2005/8/layout/default"/>
    <dgm:cxn modelId="{4E64FF16-0438-409C-86D7-FC65026CCBDE}" srcId="{8F3AF5BA-29C0-4A55-AF85-A5B4FA15E4C6}" destId="{C65BFE1B-8E69-426F-B1D0-8E959A969CFA}" srcOrd="1" destOrd="0" parTransId="{DAAF8F75-F753-4AB5-94ED-ECB26BD795D1}" sibTransId="{CC8862A9-8EA5-40C1-AD08-E167F547DC57}"/>
    <dgm:cxn modelId="{EE35F4C4-40BE-4C8F-BF58-310DE430F1B3}" type="presParOf" srcId="{62F9FD59-2B0A-4ADA-A577-6EFF2332617D}" destId="{A70B4DE4-DA8D-457A-8BA1-2224A19F3EF4}" srcOrd="0" destOrd="0" presId="urn:microsoft.com/office/officeart/2005/8/layout/default"/>
    <dgm:cxn modelId="{C38FFA29-1DB1-4B02-AD4D-B28ACE6416ED}" type="presParOf" srcId="{62F9FD59-2B0A-4ADA-A577-6EFF2332617D}" destId="{6DEE778C-6456-46A6-B58C-A3589F2F5E1D}" srcOrd="1" destOrd="0" presId="urn:microsoft.com/office/officeart/2005/8/layout/default"/>
    <dgm:cxn modelId="{F1BA9E3B-8040-4C6A-942F-B1BF3FC659CF}" type="presParOf" srcId="{62F9FD59-2B0A-4ADA-A577-6EFF2332617D}" destId="{491336C4-5326-48B3-A6ED-90C87926B028}" srcOrd="2" destOrd="0" presId="urn:microsoft.com/office/officeart/2005/8/layout/default"/>
    <dgm:cxn modelId="{5E899ADC-C4FA-422C-A7E8-439FC58EC8A9}" type="presParOf" srcId="{62F9FD59-2B0A-4ADA-A577-6EFF2332617D}" destId="{E6AEB469-259E-40F9-9C19-E63B09FE9CFF}" srcOrd="3" destOrd="0" presId="urn:microsoft.com/office/officeart/2005/8/layout/default"/>
    <dgm:cxn modelId="{6CC2C51E-06E6-4A1E-AC60-FA5F846508DB}" type="presParOf" srcId="{62F9FD59-2B0A-4ADA-A577-6EFF2332617D}" destId="{24C82E4E-D058-4526-8926-D33414AD3866}" srcOrd="4" destOrd="0" presId="urn:microsoft.com/office/officeart/2005/8/layout/default"/>
    <dgm:cxn modelId="{B46B5A89-B4B6-4440-B11C-0DF2130683D8}" type="presParOf" srcId="{62F9FD59-2B0A-4ADA-A577-6EFF2332617D}" destId="{644CF580-7DE0-44FF-9E5C-72FD7137873C}" srcOrd="5" destOrd="0" presId="urn:microsoft.com/office/officeart/2005/8/layout/default"/>
    <dgm:cxn modelId="{C9D19865-D325-4F0E-88DE-83CCA4EFB722}" type="presParOf" srcId="{62F9FD59-2B0A-4ADA-A577-6EFF2332617D}" destId="{37E98CEF-ACBC-41F6-B411-930836C591DE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F24ACF-17E3-4747-92B4-E7324E2AB037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C2727E5F-A792-4341-B6BB-1DAD2A9FF75B}">
      <dgm:prSet phldrT="[文本]"/>
      <dgm:spPr/>
      <dgm:t>
        <a:bodyPr/>
        <a:lstStyle/>
        <a:p>
          <a:r>
            <a:rPr lang="zh-CN" altLang="en-US" dirty="0" smtClean="0"/>
            <a:t>直接管制</a:t>
          </a:r>
          <a:endParaRPr lang="zh-CN" altLang="en-US" dirty="0"/>
        </a:p>
      </dgm:t>
    </dgm:pt>
    <dgm:pt modelId="{2D9C1920-06E0-450E-B8C1-4FA5EB1546AE}" cxnId="{39B52358-4C95-4C2D-B70A-B166824F1617}" type="parTrans">
      <dgm:prSet/>
      <dgm:spPr/>
      <dgm:t>
        <a:bodyPr/>
        <a:lstStyle/>
        <a:p>
          <a:endParaRPr lang="zh-CN" altLang="en-US"/>
        </a:p>
      </dgm:t>
    </dgm:pt>
    <dgm:pt modelId="{56643C7E-8EFD-412B-8AD5-DE46FB66BC37}" cxnId="{39B52358-4C95-4C2D-B70A-B166824F1617}" type="sibTrans">
      <dgm:prSet/>
      <dgm:spPr/>
      <dgm:t>
        <a:bodyPr/>
        <a:lstStyle/>
        <a:p>
          <a:endParaRPr lang="zh-CN" altLang="en-US"/>
        </a:p>
      </dgm:t>
    </dgm:pt>
    <dgm:pt modelId="{DDE1C707-2226-42CC-8D0A-FEBAAD9976D7}">
      <dgm:prSet phldrT="[文本]"/>
      <dgm:spPr/>
      <dgm:t>
        <a:bodyPr/>
        <a:lstStyle/>
        <a:p>
          <a:r>
            <a:rPr lang="zh-CN" altLang="en-US" dirty="0" smtClean="0"/>
            <a:t>间接管制</a:t>
          </a:r>
          <a:endParaRPr lang="zh-CN" altLang="en-US" dirty="0"/>
        </a:p>
      </dgm:t>
    </dgm:pt>
    <dgm:pt modelId="{62EAA6EE-86C4-4EC6-981B-1B0A17B2BD21}" cxnId="{704F64EF-C71D-4CB3-9DD2-06BAA5E184F8}" type="parTrans">
      <dgm:prSet/>
      <dgm:spPr/>
      <dgm:t>
        <a:bodyPr/>
        <a:lstStyle/>
        <a:p>
          <a:endParaRPr lang="zh-CN" altLang="en-US"/>
        </a:p>
      </dgm:t>
    </dgm:pt>
    <dgm:pt modelId="{E805072A-C666-4B98-B4F2-11EEF7B3C53D}" cxnId="{704F64EF-C71D-4CB3-9DD2-06BAA5E184F8}" type="sibTrans">
      <dgm:prSet/>
      <dgm:spPr/>
      <dgm:t>
        <a:bodyPr/>
        <a:lstStyle/>
        <a:p>
          <a:endParaRPr lang="zh-CN" altLang="en-US"/>
        </a:p>
      </dgm:t>
    </dgm:pt>
    <dgm:pt modelId="{15FCBC29-A1C8-437E-91CA-EAC36BA2C0FB}">
      <dgm:prSet/>
      <dgm:spPr/>
      <dgm:t>
        <a:bodyPr/>
        <a:lstStyle/>
        <a:p>
          <a:r>
            <a:rPr lang="zh-CN" dirty="0" smtClean="0"/>
            <a:t>行政管制</a:t>
          </a:r>
          <a:endParaRPr lang="zh-CN" altLang="en-US" dirty="0"/>
        </a:p>
      </dgm:t>
    </dgm:pt>
    <dgm:pt modelId="{5B8BEA66-9010-4608-9231-E93287F4BF55}" cxnId="{2CB41593-6C6D-4760-9C05-43C83C5745C3}" type="parTrans">
      <dgm:prSet/>
      <dgm:spPr/>
      <dgm:t>
        <a:bodyPr/>
        <a:lstStyle/>
        <a:p>
          <a:endParaRPr lang="zh-CN" altLang="en-US"/>
        </a:p>
      </dgm:t>
    </dgm:pt>
    <dgm:pt modelId="{0D5BB992-CE42-4DCE-B956-7C1850E01DA1}" cxnId="{2CB41593-6C6D-4760-9C05-43C83C5745C3}" type="sibTrans">
      <dgm:prSet/>
      <dgm:spPr/>
      <dgm:t>
        <a:bodyPr/>
        <a:lstStyle/>
        <a:p>
          <a:endParaRPr lang="zh-CN" altLang="en-US"/>
        </a:p>
      </dgm:t>
    </dgm:pt>
    <dgm:pt modelId="{257D3EDE-4143-46AF-99D5-BDD921D4F11F}">
      <dgm:prSet/>
      <dgm:spPr/>
      <dgm:t>
        <a:bodyPr/>
        <a:lstStyle/>
        <a:p>
          <a:r>
            <a:rPr lang="zh-CN" dirty="0" smtClean="0"/>
            <a:t>数量管制</a:t>
          </a:r>
          <a:endParaRPr lang="zh-CN" dirty="0"/>
        </a:p>
      </dgm:t>
    </dgm:pt>
    <dgm:pt modelId="{10141624-8E88-40F2-8216-0FAA6DD6A668}" cxnId="{D93089B5-DC64-49B2-AB6F-E17A34066572}" type="parTrans">
      <dgm:prSet/>
      <dgm:spPr/>
      <dgm:t>
        <a:bodyPr/>
        <a:lstStyle/>
        <a:p>
          <a:endParaRPr lang="zh-CN" altLang="en-US"/>
        </a:p>
      </dgm:t>
    </dgm:pt>
    <dgm:pt modelId="{E05B3DC3-ED8E-4894-9AAD-A09E04B72560}" cxnId="{D93089B5-DC64-49B2-AB6F-E17A34066572}" type="sibTrans">
      <dgm:prSet/>
      <dgm:spPr/>
      <dgm:t>
        <a:bodyPr/>
        <a:lstStyle/>
        <a:p>
          <a:endParaRPr lang="zh-CN" altLang="en-US"/>
        </a:p>
      </dgm:t>
    </dgm:pt>
    <dgm:pt modelId="{B3DA635F-5F24-408D-BB85-0C06966A9A55}">
      <dgm:prSet/>
      <dgm:spPr/>
      <dgm:t>
        <a:bodyPr/>
        <a:lstStyle/>
        <a:p>
          <a:r>
            <a:rPr lang="zh-CN" dirty="0" smtClean="0"/>
            <a:t>汇率管制</a:t>
          </a:r>
          <a:endParaRPr lang="zh-CN" altLang="en-US" dirty="0"/>
        </a:p>
      </dgm:t>
    </dgm:pt>
    <dgm:pt modelId="{5F46F0AE-FF50-4764-9A62-1DC6ADEF6320}" cxnId="{CE11B4D3-ABBE-4660-B092-835507124159}" type="parTrans">
      <dgm:prSet/>
      <dgm:spPr/>
      <dgm:t>
        <a:bodyPr/>
        <a:lstStyle/>
        <a:p>
          <a:endParaRPr lang="zh-CN" altLang="en-US"/>
        </a:p>
      </dgm:t>
    </dgm:pt>
    <dgm:pt modelId="{89F34581-5592-459B-B068-EEECB40241CD}" cxnId="{CE11B4D3-ABBE-4660-B092-835507124159}" type="sibTrans">
      <dgm:prSet/>
      <dgm:spPr/>
      <dgm:t>
        <a:bodyPr/>
        <a:lstStyle/>
        <a:p>
          <a:endParaRPr lang="zh-CN" altLang="en-US"/>
        </a:p>
      </dgm:t>
    </dgm:pt>
    <dgm:pt modelId="{3163F94D-E687-4410-A8A6-F65B627F3A52}">
      <dgm:prSet/>
      <dgm:spPr/>
      <dgm:t>
        <a:bodyPr/>
        <a:lstStyle/>
        <a:p>
          <a:r>
            <a:rPr lang="zh-CN" dirty="0" smtClean="0"/>
            <a:t>运用外汇平准基金</a:t>
          </a:r>
          <a:endParaRPr lang="zh-CN" altLang="en-US" dirty="0"/>
        </a:p>
      </dgm:t>
    </dgm:pt>
    <dgm:pt modelId="{A7C3AE02-1813-4B9A-A62E-25B7907E3030}" cxnId="{3C85D11A-40F6-4014-8728-AE2506C7142F}" type="parTrans">
      <dgm:prSet/>
      <dgm:spPr/>
      <dgm:t>
        <a:bodyPr/>
        <a:lstStyle/>
        <a:p>
          <a:endParaRPr lang="zh-CN" altLang="en-US"/>
        </a:p>
      </dgm:t>
    </dgm:pt>
    <dgm:pt modelId="{4518CE32-D67B-485F-BF05-7C4CC79F2560}" cxnId="{3C85D11A-40F6-4014-8728-AE2506C7142F}" type="sibTrans">
      <dgm:prSet/>
      <dgm:spPr/>
      <dgm:t>
        <a:bodyPr/>
        <a:lstStyle/>
        <a:p>
          <a:endParaRPr lang="zh-CN" altLang="en-US"/>
        </a:p>
      </dgm:t>
    </dgm:pt>
    <dgm:pt modelId="{1729B516-7FA5-4591-B793-C5A601FE221F}">
      <dgm:prSet/>
      <dgm:spPr/>
      <dgm:t>
        <a:bodyPr/>
        <a:lstStyle/>
        <a:p>
          <a:r>
            <a:rPr lang="zh-CN" dirty="0" smtClean="0"/>
            <a:t>实行出口信贷或退税、财政补贴等方式</a:t>
          </a:r>
          <a:endParaRPr lang="zh-CN" dirty="0"/>
        </a:p>
      </dgm:t>
    </dgm:pt>
    <dgm:pt modelId="{7DA2686B-FABD-48D4-B4A4-6714359BD0B0}" cxnId="{BCF4D38F-5128-4C47-BE9B-2B922D439741}" type="parTrans">
      <dgm:prSet/>
      <dgm:spPr/>
      <dgm:t>
        <a:bodyPr/>
        <a:lstStyle/>
        <a:p>
          <a:endParaRPr lang="zh-CN" altLang="en-US"/>
        </a:p>
      </dgm:t>
    </dgm:pt>
    <dgm:pt modelId="{BB17A202-B78B-4B0F-BDE3-FC35C43E147E}" cxnId="{BCF4D38F-5128-4C47-BE9B-2B922D439741}" type="sibTrans">
      <dgm:prSet/>
      <dgm:spPr/>
      <dgm:t>
        <a:bodyPr/>
        <a:lstStyle/>
        <a:p>
          <a:endParaRPr lang="zh-CN" altLang="en-US"/>
        </a:p>
      </dgm:t>
    </dgm:pt>
    <dgm:pt modelId="{F587639F-36AA-4F83-8E97-D6008ECD304E}">
      <dgm:prSet/>
      <dgm:spPr/>
      <dgm:t>
        <a:bodyPr/>
        <a:lstStyle/>
        <a:p>
          <a:r>
            <a:rPr lang="zh-CN" dirty="0" smtClean="0"/>
            <a:t>运用进口许可证</a:t>
          </a:r>
          <a:r>
            <a:rPr lang="zh-CN" altLang="en-US" dirty="0" smtClean="0"/>
            <a:t>、</a:t>
          </a:r>
          <a:r>
            <a:rPr lang="zh-CN" dirty="0" smtClean="0"/>
            <a:t>进口押汇制</a:t>
          </a:r>
          <a:endParaRPr lang="zh-CN" altLang="en-US" dirty="0"/>
        </a:p>
      </dgm:t>
    </dgm:pt>
    <dgm:pt modelId="{B90CD28D-5560-4BC1-B4F4-D3AFB179BFE8}" cxnId="{90CBB8EB-750A-4534-B3BD-26F139493162}" type="parTrans">
      <dgm:prSet/>
      <dgm:spPr/>
      <dgm:t>
        <a:bodyPr/>
        <a:lstStyle/>
        <a:p>
          <a:endParaRPr lang="zh-CN" altLang="en-US"/>
        </a:p>
      </dgm:t>
    </dgm:pt>
    <dgm:pt modelId="{870E44E5-71A8-4DAE-8E66-3AE3F478AFCC}" cxnId="{90CBB8EB-750A-4534-B3BD-26F139493162}" type="sibTrans">
      <dgm:prSet/>
      <dgm:spPr/>
      <dgm:t>
        <a:bodyPr/>
        <a:lstStyle/>
        <a:p>
          <a:endParaRPr lang="zh-CN" altLang="en-US"/>
        </a:p>
      </dgm:t>
    </dgm:pt>
    <dgm:pt modelId="{3C315D00-C776-464F-8E74-0AB26C590DA2}">
      <dgm:prSet/>
      <dgm:spPr/>
      <dgm:t>
        <a:bodyPr/>
        <a:lstStyle/>
        <a:p>
          <a:r>
            <a:rPr lang="zh-CN" dirty="0" smtClean="0"/>
            <a:t>提高信用证开证保证金或规定取得进口买方信贷</a:t>
          </a:r>
          <a:endParaRPr lang="zh-CN" altLang="en-US" dirty="0"/>
        </a:p>
      </dgm:t>
    </dgm:pt>
    <dgm:pt modelId="{F469CF36-3500-4441-9785-63F5CA4AB4BA}" cxnId="{A3D406A0-DEAA-4200-833C-3B52D7EC1235}" type="parTrans">
      <dgm:prSet/>
      <dgm:spPr/>
      <dgm:t>
        <a:bodyPr/>
        <a:lstStyle/>
        <a:p>
          <a:endParaRPr lang="zh-CN" altLang="en-US"/>
        </a:p>
      </dgm:t>
    </dgm:pt>
    <dgm:pt modelId="{08797B81-E7D2-4494-A85B-5F6C67A58BE2}" cxnId="{A3D406A0-DEAA-4200-833C-3B52D7EC1235}" type="sibTrans">
      <dgm:prSet/>
      <dgm:spPr/>
      <dgm:t>
        <a:bodyPr/>
        <a:lstStyle/>
        <a:p>
          <a:endParaRPr lang="zh-CN" altLang="en-US"/>
        </a:p>
      </dgm:t>
    </dgm:pt>
    <dgm:pt modelId="{F39140C9-9EC8-4F4F-9A39-40C92120F911}" type="pres">
      <dgm:prSet presAssocID="{F7F24ACF-17E3-4747-92B4-E7324E2AB037}" presName="diagram" presStyleCnt="0">
        <dgm:presLayoutVars>
          <dgm:dir/>
          <dgm:animLvl val="lvl"/>
          <dgm:resizeHandles val="exact"/>
        </dgm:presLayoutVars>
      </dgm:prSet>
      <dgm:spPr/>
    </dgm:pt>
    <dgm:pt modelId="{88FFB5DD-A4E5-4B45-A05C-81FA4B7C8D98}" type="pres">
      <dgm:prSet presAssocID="{C2727E5F-A792-4341-B6BB-1DAD2A9FF75B}" presName="compNode" presStyleCnt="0"/>
      <dgm:spPr/>
    </dgm:pt>
    <dgm:pt modelId="{BCFC3AA3-6188-4434-8D67-EDF44CDE2209}" type="pres">
      <dgm:prSet presAssocID="{C2727E5F-A792-4341-B6BB-1DAD2A9FF75B}" presName="childRec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67CCBA-46F8-4863-91E6-191E898A0B5B}" type="pres">
      <dgm:prSet presAssocID="{C2727E5F-A792-4341-B6BB-1DAD2A9FF75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359C514-4631-4D40-8BC2-09530D34E7A5}" type="pres">
      <dgm:prSet presAssocID="{C2727E5F-A792-4341-B6BB-1DAD2A9FF75B}" presName="parentRect" presStyleLbl="alignNode1" presStyleIdx="0" presStyleCnt="2"/>
      <dgm:spPr/>
    </dgm:pt>
    <dgm:pt modelId="{6334DFEA-5135-41B1-ADD1-2403F9503036}" type="pres">
      <dgm:prSet presAssocID="{C2727E5F-A792-4341-B6BB-1DAD2A9FF75B}" presName="adorn" presStyleLbl="fgAccFollow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6000" b="-66000"/>
          </a:stretch>
        </a:blipFill>
      </dgm:spPr>
    </dgm:pt>
    <dgm:pt modelId="{EB237240-F7FA-4058-91BF-2C1E7C5D3C8C}" type="pres">
      <dgm:prSet presAssocID="{56643C7E-8EFD-412B-8AD5-DE46FB66BC37}" presName="sibTrans" presStyleLbl="sibTrans2D1" presStyleIdx="0" presStyleCnt="0"/>
      <dgm:spPr/>
    </dgm:pt>
    <dgm:pt modelId="{A3FC54CF-C3AD-407D-BBAD-69505DE3DE0C}" type="pres">
      <dgm:prSet presAssocID="{DDE1C707-2226-42CC-8D0A-FEBAAD9976D7}" presName="compNode" presStyleCnt="0"/>
      <dgm:spPr/>
    </dgm:pt>
    <dgm:pt modelId="{884B6FAA-8595-431B-8C54-2E9972937B92}" type="pres">
      <dgm:prSet presAssocID="{DDE1C707-2226-42CC-8D0A-FEBAAD9976D7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234082-1AAB-45D6-B082-D185E0627F1C}" type="pres">
      <dgm:prSet presAssocID="{DDE1C707-2226-42CC-8D0A-FEBAAD9976D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029696-EE74-438F-8158-97379E1DDF90}" type="pres">
      <dgm:prSet presAssocID="{DDE1C707-2226-42CC-8D0A-FEBAAD9976D7}" presName="parentRect" presStyleLbl="alignNode1" presStyleIdx="1" presStyleCnt="2"/>
      <dgm:spPr/>
      <dgm:t>
        <a:bodyPr/>
        <a:lstStyle/>
        <a:p>
          <a:endParaRPr lang="zh-CN" altLang="en-US"/>
        </a:p>
      </dgm:t>
    </dgm:pt>
    <dgm:pt modelId="{09CB523A-EA0C-4ED4-8908-5F07E66CE6C3}" type="pres">
      <dgm:prSet presAssocID="{DDE1C707-2226-42CC-8D0A-FEBAAD9976D7}" presName="adorn" presStyleLbl="fgAccFollowNode1" presStyleIdx="1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6000" b="-66000"/>
          </a:stretch>
        </a:blipFill>
      </dgm:spPr>
    </dgm:pt>
  </dgm:ptLst>
  <dgm:cxnLst>
    <dgm:cxn modelId="{9355EB3B-A38F-40A7-84BF-D483E0731801}" type="presOf" srcId="{C2727E5F-A792-4341-B6BB-1DAD2A9FF75B}" destId="{9359C514-4631-4D40-8BC2-09530D34E7A5}" srcOrd="1" destOrd="0" presId="urn:microsoft.com/office/officeart/2005/8/layout/bList2"/>
    <dgm:cxn modelId="{90CBB8EB-750A-4534-B3BD-26F139493162}" srcId="{DDE1C707-2226-42CC-8D0A-FEBAAD9976D7}" destId="{F587639F-36AA-4F83-8E97-D6008ECD304E}" srcOrd="1" destOrd="0" parTransId="{B90CD28D-5560-4BC1-B4F4-D3AFB179BFE8}" sibTransId="{870E44E5-71A8-4DAE-8E66-3AE3F478AFCC}"/>
    <dgm:cxn modelId="{5D2A1FC7-E8A9-41FD-88E0-0E1C2A767A01}" type="presOf" srcId="{DDE1C707-2226-42CC-8D0A-FEBAAD9976D7}" destId="{BA029696-EE74-438F-8158-97379E1DDF90}" srcOrd="1" destOrd="0" presId="urn:microsoft.com/office/officeart/2005/8/layout/bList2"/>
    <dgm:cxn modelId="{9457AB07-903C-4ADB-9F21-43933236102A}" type="presOf" srcId="{F587639F-36AA-4F83-8E97-D6008ECD304E}" destId="{884B6FAA-8595-431B-8C54-2E9972937B92}" srcOrd="0" destOrd="1" presId="urn:microsoft.com/office/officeart/2005/8/layout/bList2"/>
    <dgm:cxn modelId="{CE11B4D3-ABBE-4660-B092-835507124159}" srcId="{C2727E5F-A792-4341-B6BB-1DAD2A9FF75B}" destId="{B3DA635F-5F24-408D-BB85-0C06966A9A55}" srcOrd="2" destOrd="0" parTransId="{5F46F0AE-FF50-4764-9A62-1DC6ADEF6320}" sibTransId="{89F34581-5592-459B-B068-EEECB40241CD}"/>
    <dgm:cxn modelId="{A3D406A0-DEAA-4200-833C-3B52D7EC1235}" srcId="{DDE1C707-2226-42CC-8D0A-FEBAAD9976D7}" destId="{3C315D00-C776-464F-8E74-0AB26C590DA2}" srcOrd="2" destOrd="0" parTransId="{F469CF36-3500-4441-9785-63F5CA4AB4BA}" sibTransId="{08797B81-E7D2-4494-A85B-5F6C67A58BE2}"/>
    <dgm:cxn modelId="{39B52358-4C95-4C2D-B70A-B166824F1617}" srcId="{F7F24ACF-17E3-4747-92B4-E7324E2AB037}" destId="{C2727E5F-A792-4341-B6BB-1DAD2A9FF75B}" srcOrd="0" destOrd="0" parTransId="{2D9C1920-06E0-450E-B8C1-4FA5EB1546AE}" sibTransId="{56643C7E-8EFD-412B-8AD5-DE46FB66BC37}"/>
    <dgm:cxn modelId="{1954EFF8-5C9E-4C49-9781-EDB5F3181241}" type="presOf" srcId="{3163F94D-E687-4410-A8A6-F65B627F3A52}" destId="{884B6FAA-8595-431B-8C54-2E9972937B92}" srcOrd="0" destOrd="0" presId="urn:microsoft.com/office/officeart/2005/8/layout/bList2"/>
    <dgm:cxn modelId="{2CB41593-6C6D-4760-9C05-43C83C5745C3}" srcId="{C2727E5F-A792-4341-B6BB-1DAD2A9FF75B}" destId="{15FCBC29-A1C8-437E-91CA-EAC36BA2C0FB}" srcOrd="0" destOrd="0" parTransId="{5B8BEA66-9010-4608-9231-E93287F4BF55}" sibTransId="{0D5BB992-CE42-4DCE-B956-7C1850E01DA1}"/>
    <dgm:cxn modelId="{3C85D11A-40F6-4014-8728-AE2506C7142F}" srcId="{DDE1C707-2226-42CC-8D0A-FEBAAD9976D7}" destId="{3163F94D-E687-4410-A8A6-F65B627F3A52}" srcOrd="0" destOrd="0" parTransId="{A7C3AE02-1813-4B9A-A62E-25B7907E3030}" sibTransId="{4518CE32-D67B-485F-BF05-7C4CC79F2560}"/>
    <dgm:cxn modelId="{1C7E2630-8930-4401-81C7-31EE9C46683B}" type="presOf" srcId="{257D3EDE-4143-46AF-99D5-BDD921D4F11F}" destId="{BCFC3AA3-6188-4434-8D67-EDF44CDE2209}" srcOrd="0" destOrd="1" presId="urn:microsoft.com/office/officeart/2005/8/layout/bList2"/>
    <dgm:cxn modelId="{1BB20E88-5275-49E5-80B8-47146022BEE5}" type="presOf" srcId="{56643C7E-8EFD-412B-8AD5-DE46FB66BC37}" destId="{EB237240-F7FA-4058-91BF-2C1E7C5D3C8C}" srcOrd="0" destOrd="0" presId="urn:microsoft.com/office/officeart/2005/8/layout/bList2"/>
    <dgm:cxn modelId="{14245039-6E50-4984-A729-24CB833D3DFC}" type="presOf" srcId="{15FCBC29-A1C8-437E-91CA-EAC36BA2C0FB}" destId="{BCFC3AA3-6188-4434-8D67-EDF44CDE2209}" srcOrd="0" destOrd="0" presId="urn:microsoft.com/office/officeart/2005/8/layout/bList2"/>
    <dgm:cxn modelId="{8808218D-8550-4039-BCA6-4D9F6C472E82}" type="presOf" srcId="{1729B516-7FA5-4591-B793-C5A601FE221F}" destId="{884B6FAA-8595-431B-8C54-2E9972937B92}" srcOrd="0" destOrd="3" presId="urn:microsoft.com/office/officeart/2005/8/layout/bList2"/>
    <dgm:cxn modelId="{D93089B5-DC64-49B2-AB6F-E17A34066572}" srcId="{C2727E5F-A792-4341-B6BB-1DAD2A9FF75B}" destId="{257D3EDE-4143-46AF-99D5-BDD921D4F11F}" srcOrd="1" destOrd="0" parTransId="{10141624-8E88-40F2-8216-0FAA6DD6A668}" sibTransId="{E05B3DC3-ED8E-4894-9AAD-A09E04B72560}"/>
    <dgm:cxn modelId="{AA801301-930A-42E2-93A7-E588467B5D05}" type="presOf" srcId="{B3DA635F-5F24-408D-BB85-0C06966A9A55}" destId="{BCFC3AA3-6188-4434-8D67-EDF44CDE2209}" srcOrd="0" destOrd="2" presId="urn:microsoft.com/office/officeart/2005/8/layout/bList2"/>
    <dgm:cxn modelId="{BCF4D38F-5128-4C47-BE9B-2B922D439741}" srcId="{DDE1C707-2226-42CC-8D0A-FEBAAD9976D7}" destId="{1729B516-7FA5-4591-B793-C5A601FE221F}" srcOrd="3" destOrd="0" parTransId="{7DA2686B-FABD-48D4-B4A4-6714359BD0B0}" sibTransId="{BB17A202-B78B-4B0F-BDE3-FC35C43E147E}"/>
    <dgm:cxn modelId="{0D328BBB-933C-4B8F-92FF-469540844849}" type="presOf" srcId="{DDE1C707-2226-42CC-8D0A-FEBAAD9976D7}" destId="{A0234082-1AAB-45D6-B082-D185E0627F1C}" srcOrd="0" destOrd="0" presId="urn:microsoft.com/office/officeart/2005/8/layout/bList2"/>
    <dgm:cxn modelId="{704F64EF-C71D-4CB3-9DD2-06BAA5E184F8}" srcId="{F7F24ACF-17E3-4747-92B4-E7324E2AB037}" destId="{DDE1C707-2226-42CC-8D0A-FEBAAD9976D7}" srcOrd="1" destOrd="0" parTransId="{62EAA6EE-86C4-4EC6-981B-1B0A17B2BD21}" sibTransId="{E805072A-C666-4B98-B4F2-11EEF7B3C53D}"/>
    <dgm:cxn modelId="{C4CA8C1A-DD6E-4862-AB6E-1949CA3C9BE5}" type="presOf" srcId="{F7F24ACF-17E3-4747-92B4-E7324E2AB037}" destId="{F39140C9-9EC8-4F4F-9A39-40C92120F911}" srcOrd="0" destOrd="0" presId="urn:microsoft.com/office/officeart/2005/8/layout/bList2"/>
    <dgm:cxn modelId="{14DB7849-26E0-44B8-874C-035A93185FA2}" type="presOf" srcId="{3C315D00-C776-464F-8E74-0AB26C590DA2}" destId="{884B6FAA-8595-431B-8C54-2E9972937B92}" srcOrd="0" destOrd="2" presId="urn:microsoft.com/office/officeart/2005/8/layout/bList2"/>
    <dgm:cxn modelId="{AAE064C9-F903-4CD8-89A1-B87B39C9439A}" type="presOf" srcId="{C2727E5F-A792-4341-B6BB-1DAD2A9FF75B}" destId="{6B67CCBA-46F8-4863-91E6-191E898A0B5B}" srcOrd="0" destOrd="0" presId="urn:microsoft.com/office/officeart/2005/8/layout/bList2"/>
    <dgm:cxn modelId="{89D63A43-EE25-4A80-8808-A8EA381ECBBB}" type="presParOf" srcId="{F39140C9-9EC8-4F4F-9A39-40C92120F911}" destId="{88FFB5DD-A4E5-4B45-A05C-81FA4B7C8D98}" srcOrd="0" destOrd="0" presId="urn:microsoft.com/office/officeart/2005/8/layout/bList2"/>
    <dgm:cxn modelId="{C590428A-D464-4C02-AD49-B09BCA1881C4}" type="presParOf" srcId="{88FFB5DD-A4E5-4B45-A05C-81FA4B7C8D98}" destId="{BCFC3AA3-6188-4434-8D67-EDF44CDE2209}" srcOrd="0" destOrd="0" presId="urn:microsoft.com/office/officeart/2005/8/layout/bList2"/>
    <dgm:cxn modelId="{59948B5D-436C-424E-A138-4953D3586E84}" type="presParOf" srcId="{88FFB5DD-A4E5-4B45-A05C-81FA4B7C8D98}" destId="{6B67CCBA-46F8-4863-91E6-191E898A0B5B}" srcOrd="1" destOrd="0" presId="urn:microsoft.com/office/officeart/2005/8/layout/bList2"/>
    <dgm:cxn modelId="{596741EF-FFE4-4D2B-B787-868E769963E7}" type="presParOf" srcId="{88FFB5DD-A4E5-4B45-A05C-81FA4B7C8D98}" destId="{9359C514-4631-4D40-8BC2-09530D34E7A5}" srcOrd="2" destOrd="0" presId="urn:microsoft.com/office/officeart/2005/8/layout/bList2"/>
    <dgm:cxn modelId="{2A0399FF-D1D4-4348-9809-82655B954F45}" type="presParOf" srcId="{88FFB5DD-A4E5-4B45-A05C-81FA4B7C8D98}" destId="{6334DFEA-5135-41B1-ADD1-2403F9503036}" srcOrd="3" destOrd="0" presId="urn:microsoft.com/office/officeart/2005/8/layout/bList2"/>
    <dgm:cxn modelId="{190DAC98-C5FE-495F-BEA3-326107D08A21}" type="presParOf" srcId="{F39140C9-9EC8-4F4F-9A39-40C92120F911}" destId="{EB237240-F7FA-4058-91BF-2C1E7C5D3C8C}" srcOrd="1" destOrd="0" presId="urn:microsoft.com/office/officeart/2005/8/layout/bList2"/>
    <dgm:cxn modelId="{DA1E52A0-E7F5-4743-86A2-549FDDFC3BC3}" type="presParOf" srcId="{F39140C9-9EC8-4F4F-9A39-40C92120F911}" destId="{A3FC54CF-C3AD-407D-BBAD-69505DE3DE0C}" srcOrd="2" destOrd="0" presId="urn:microsoft.com/office/officeart/2005/8/layout/bList2"/>
    <dgm:cxn modelId="{410BC2EB-5F99-4A8B-B32D-84351259F7F6}" type="presParOf" srcId="{A3FC54CF-C3AD-407D-BBAD-69505DE3DE0C}" destId="{884B6FAA-8595-431B-8C54-2E9972937B92}" srcOrd="0" destOrd="0" presId="urn:microsoft.com/office/officeart/2005/8/layout/bList2"/>
    <dgm:cxn modelId="{C0E2EB06-A522-4874-B46B-7369F6F3FDFF}" type="presParOf" srcId="{A3FC54CF-C3AD-407D-BBAD-69505DE3DE0C}" destId="{A0234082-1AAB-45D6-B082-D185E0627F1C}" srcOrd="1" destOrd="0" presId="urn:microsoft.com/office/officeart/2005/8/layout/bList2"/>
    <dgm:cxn modelId="{863E5DE7-3DF8-46E7-857E-EFAE309A6031}" type="presParOf" srcId="{A3FC54CF-C3AD-407D-BBAD-69505DE3DE0C}" destId="{BA029696-EE74-438F-8158-97379E1DDF90}" srcOrd="2" destOrd="0" presId="urn:microsoft.com/office/officeart/2005/8/layout/bList2"/>
    <dgm:cxn modelId="{575DE32C-004A-4D20-B70B-013D7685ED5D}" type="presParOf" srcId="{A3FC54CF-C3AD-407D-BBAD-69505DE3DE0C}" destId="{09CB523A-EA0C-4ED4-8908-5F07E66CE6C3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3A3F852-22FA-468C-B555-E66F3A5983CE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82A02B27-AA96-4BD3-B425-47D17C7A9865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zh-CN" dirty="0" smtClean="0"/>
            <a:t>积极作用</a:t>
          </a:r>
          <a:endParaRPr lang="zh-CN" altLang="en-US" dirty="0" smtClean="0"/>
        </a:p>
      </dgm:t>
    </dgm:pt>
    <dgm:pt modelId="{665A529E-5AB9-4F8B-BF87-5AA01A641669}" cxnId="{A5F401FB-A2B6-4CFE-AC63-6D3E5EDCF5B7}" type="parTrans">
      <dgm:prSet/>
      <dgm:spPr/>
    </dgm:pt>
    <dgm:pt modelId="{B49E0FFE-A306-45AD-AAAC-5795C36D78FC}" cxnId="{A5F401FB-A2B6-4CFE-AC63-6D3E5EDCF5B7}" type="sibTrans">
      <dgm:prSet/>
      <dgm:spPr/>
    </dgm:pt>
    <dgm:pt modelId="{6CF9B6F4-0C13-4763-9E8F-EEF96A6022F0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zh-CN" dirty="0" smtClean="0"/>
            <a:t>消极作用</a:t>
          </a:r>
          <a:endParaRPr lang="zh-CN" altLang="en-US" dirty="0" smtClean="0"/>
        </a:p>
      </dgm:t>
    </dgm:pt>
    <dgm:pt modelId="{47A004BF-91BC-43E0-941B-662C9EC1B3AA}" cxnId="{5F9A841E-114F-4632-9698-27EBCAA1313B}" type="parTrans">
      <dgm:prSet/>
      <dgm:spPr/>
    </dgm:pt>
    <dgm:pt modelId="{54C98C34-85DB-4FFF-A72A-E3316536D414}" cxnId="{5F9A841E-114F-4632-9698-27EBCAA1313B}" type="sibTrans">
      <dgm:prSet/>
      <dgm:spPr/>
    </dgm:pt>
    <dgm:pt modelId="{2D5AC2A4-B1CA-43EF-BC51-FC69F425EA41}">
      <dgm:prSet custT="1"/>
      <dgm:spPr/>
      <dgm:t>
        <a:bodyPr/>
        <a:lstStyle/>
        <a:p>
          <a:r>
            <a:rPr lang="en-US" sz="1400" dirty="0" smtClean="0"/>
            <a:t>1</a:t>
          </a:r>
          <a:r>
            <a:rPr lang="zh-CN" sz="1400" dirty="0" smtClean="0"/>
            <a:t>、可以对商品和服务奖出限入，以改善国际收支，保护本国经济发展。</a:t>
          </a:r>
          <a:endParaRPr lang="zh-CN" altLang="en-US" sz="1400" dirty="0"/>
        </a:p>
      </dgm:t>
    </dgm:pt>
    <dgm:pt modelId="{0E0E5402-AD45-4B7B-B6B2-03B5D43121F0}" cxnId="{8E82045A-1952-4E10-BE6D-A0B13CDCF256}" type="parTrans">
      <dgm:prSet/>
      <dgm:spPr/>
    </dgm:pt>
    <dgm:pt modelId="{DF53A439-70F4-4B63-AA63-E6B196D7C954}" cxnId="{8E82045A-1952-4E10-BE6D-A0B13CDCF256}" type="sibTrans">
      <dgm:prSet/>
      <dgm:spPr/>
    </dgm:pt>
    <dgm:pt modelId="{C89F0AF0-AFE3-4A77-A6B3-0872DFE3458F}">
      <dgm:prSet custT="1"/>
      <dgm:spPr/>
      <dgm:t>
        <a:bodyPr/>
        <a:lstStyle/>
        <a:p>
          <a:r>
            <a:rPr lang="en-US" sz="1400" dirty="0" smtClean="0"/>
            <a:t>2</a:t>
          </a:r>
          <a:r>
            <a:rPr lang="zh-CN" sz="1400" dirty="0" smtClean="0"/>
            <a:t>、可以防止外汇投机活动和资本国际流动对国内金融、经济的冲击，增加本国外汇储备，稳定本币汇率。</a:t>
          </a:r>
          <a:endParaRPr lang="zh-CN" sz="1400" dirty="0"/>
        </a:p>
      </dgm:t>
    </dgm:pt>
    <dgm:pt modelId="{E1BB26C1-C1C0-49DD-B5AD-6AA132A7E283}" cxnId="{17455B1D-8DC1-49AF-9BD6-DE9AED977A6E}" type="parTrans">
      <dgm:prSet/>
      <dgm:spPr/>
      <dgm:t>
        <a:bodyPr/>
        <a:lstStyle/>
        <a:p>
          <a:endParaRPr lang="zh-CN" altLang="en-US"/>
        </a:p>
      </dgm:t>
    </dgm:pt>
    <dgm:pt modelId="{61956C65-6BE0-475B-AFCF-28FFB570D023}" cxnId="{17455B1D-8DC1-49AF-9BD6-DE9AED977A6E}" type="sibTrans">
      <dgm:prSet/>
      <dgm:spPr/>
      <dgm:t>
        <a:bodyPr/>
        <a:lstStyle/>
        <a:p>
          <a:endParaRPr lang="zh-CN" altLang="en-US"/>
        </a:p>
      </dgm:t>
    </dgm:pt>
    <dgm:pt modelId="{9C7ED964-39DF-4051-A1B1-95E01AB403AB}">
      <dgm:prSet custT="1"/>
      <dgm:spPr/>
      <dgm:t>
        <a:bodyPr/>
        <a:lstStyle/>
        <a:p>
          <a:r>
            <a:rPr lang="en-US" sz="1400" dirty="0" smtClean="0"/>
            <a:t>3</a:t>
          </a:r>
          <a:r>
            <a:rPr lang="zh-CN" sz="1400" dirty="0" smtClean="0"/>
            <a:t>、有利于维护本国企业的竞争优势地位，保护民族企业发展。</a:t>
          </a:r>
          <a:endParaRPr lang="zh-CN" sz="1400" dirty="0"/>
        </a:p>
      </dgm:t>
    </dgm:pt>
    <dgm:pt modelId="{0A0EF3A3-905F-4CD0-92D6-A40558D00B48}" cxnId="{C7E1C0EF-F144-4F3C-BD14-78D0CDCF7F93}" type="parTrans">
      <dgm:prSet/>
      <dgm:spPr/>
      <dgm:t>
        <a:bodyPr/>
        <a:lstStyle/>
        <a:p>
          <a:endParaRPr lang="zh-CN" altLang="en-US"/>
        </a:p>
      </dgm:t>
    </dgm:pt>
    <dgm:pt modelId="{45524960-8960-48EB-8BC6-B2E2CE57257D}" cxnId="{C7E1C0EF-F144-4F3C-BD14-78D0CDCF7F93}" type="sibTrans">
      <dgm:prSet/>
      <dgm:spPr/>
      <dgm:t>
        <a:bodyPr/>
        <a:lstStyle/>
        <a:p>
          <a:endParaRPr lang="zh-CN" altLang="en-US"/>
        </a:p>
      </dgm:t>
    </dgm:pt>
    <dgm:pt modelId="{7D750F77-AA18-4D03-9667-0A283D1E3AA3}">
      <dgm:prSet custT="1"/>
      <dgm:spPr/>
      <dgm:t>
        <a:bodyPr/>
        <a:lstStyle/>
        <a:p>
          <a:r>
            <a:rPr lang="en-US" sz="1400" dirty="0" smtClean="0"/>
            <a:t>4</a:t>
          </a:r>
          <a:r>
            <a:rPr lang="zh-CN" sz="1400" dirty="0" smtClean="0"/>
            <a:t>、可以缓冲国际市场价格波动对国内市场的影响，稳定国内物价水平。</a:t>
          </a:r>
          <a:endParaRPr lang="zh-CN" sz="1400" dirty="0"/>
        </a:p>
      </dgm:t>
    </dgm:pt>
    <dgm:pt modelId="{697E021B-0026-40D7-8499-E61A2819CDBD}" cxnId="{CA310F8A-003C-4CF6-BD85-03F0C36A9640}" type="parTrans">
      <dgm:prSet/>
      <dgm:spPr/>
      <dgm:t>
        <a:bodyPr/>
        <a:lstStyle/>
        <a:p>
          <a:endParaRPr lang="zh-CN" altLang="en-US"/>
        </a:p>
      </dgm:t>
    </dgm:pt>
    <dgm:pt modelId="{F5C9B76B-80D6-4661-B434-A75F001D0383}" cxnId="{CA310F8A-003C-4CF6-BD85-03F0C36A9640}" type="sibTrans">
      <dgm:prSet/>
      <dgm:spPr/>
      <dgm:t>
        <a:bodyPr/>
        <a:lstStyle/>
        <a:p>
          <a:endParaRPr lang="zh-CN" altLang="en-US"/>
        </a:p>
      </dgm:t>
    </dgm:pt>
    <dgm:pt modelId="{2AC208F1-6087-4E5A-9382-B1EBB79708C5}">
      <dgm:prSet custT="1"/>
      <dgm:spPr/>
      <dgm:t>
        <a:bodyPr/>
        <a:lstStyle/>
        <a:p>
          <a:r>
            <a:rPr lang="en-US" sz="1400" dirty="0" smtClean="0"/>
            <a:t>5</a:t>
          </a:r>
          <a:r>
            <a:rPr lang="zh-CN" sz="1400" dirty="0" smtClean="0"/>
            <a:t>、可迫使他国改变其贸易和关税政策，以争夺国际市场和贸易主动权。</a:t>
          </a:r>
          <a:endParaRPr lang="zh-CN" sz="1400" dirty="0"/>
        </a:p>
      </dgm:t>
    </dgm:pt>
    <dgm:pt modelId="{3B8E5CDF-9A4E-4A7A-981E-2D82B64ABEC4}" cxnId="{99C1C709-9AC6-4194-91AA-F4E574A8396D}" type="parTrans">
      <dgm:prSet/>
      <dgm:spPr/>
      <dgm:t>
        <a:bodyPr/>
        <a:lstStyle/>
        <a:p>
          <a:endParaRPr lang="zh-CN" altLang="en-US"/>
        </a:p>
      </dgm:t>
    </dgm:pt>
    <dgm:pt modelId="{806CCECD-C2B9-4EF9-BD98-F0ED3E12EE9C}" cxnId="{99C1C709-9AC6-4194-91AA-F4E574A8396D}" type="sibTrans">
      <dgm:prSet/>
      <dgm:spPr/>
      <dgm:t>
        <a:bodyPr/>
        <a:lstStyle/>
        <a:p>
          <a:endParaRPr lang="zh-CN" altLang="en-US"/>
        </a:p>
      </dgm:t>
    </dgm:pt>
    <dgm:pt modelId="{59E2B498-DCDE-4193-9E07-7A1C2735F631}">
      <dgm:prSet custT="1"/>
      <dgm:spPr/>
      <dgm:t>
        <a:bodyPr/>
        <a:lstStyle/>
        <a:p>
          <a:r>
            <a:rPr lang="en-US" sz="1400" dirty="0" smtClean="0"/>
            <a:t>1</a:t>
          </a:r>
          <a:r>
            <a:rPr lang="zh-CN" sz="1400" dirty="0" smtClean="0"/>
            <a:t>、加剧市场动荡与混乱，阻碍国际贸易的正常顺利发展。</a:t>
          </a:r>
          <a:endParaRPr lang="zh-CN" altLang="en-US" sz="1400" dirty="0"/>
        </a:p>
      </dgm:t>
    </dgm:pt>
    <dgm:pt modelId="{DF388089-7B01-4BAB-A6EB-C86DC312E3EC}" cxnId="{D191F208-69B8-408D-AB61-A7CA7FFBC101}" type="parTrans">
      <dgm:prSet/>
      <dgm:spPr/>
    </dgm:pt>
    <dgm:pt modelId="{4CCD46E3-67B5-40EB-B3EF-BA9F13EA87AA}" cxnId="{D191F208-69B8-408D-AB61-A7CA7FFBC101}" type="sibTrans">
      <dgm:prSet/>
      <dgm:spPr/>
    </dgm:pt>
    <dgm:pt modelId="{C4FAB416-1A96-401F-A74B-8A38475A6F5F}">
      <dgm:prSet custT="1"/>
      <dgm:spPr/>
      <dgm:t>
        <a:bodyPr/>
        <a:lstStyle/>
        <a:p>
          <a:r>
            <a:rPr lang="en-US" sz="1400" dirty="0" smtClean="0"/>
            <a:t>2</a:t>
          </a:r>
          <a:r>
            <a:rPr lang="zh-CN" sz="1400" dirty="0" smtClean="0"/>
            <a:t>、容易加剧逃汇、套汇、走私和外汇黑市等不法行为。</a:t>
          </a:r>
          <a:endParaRPr lang="zh-CN" sz="1400" dirty="0"/>
        </a:p>
      </dgm:t>
    </dgm:pt>
    <dgm:pt modelId="{7AB6D2E9-1B5E-44E4-958F-99E6CF172157}" cxnId="{009289C6-E75D-4541-AC25-7DEFBE0A934F}" type="parTrans">
      <dgm:prSet/>
      <dgm:spPr/>
      <dgm:t>
        <a:bodyPr/>
        <a:lstStyle/>
        <a:p>
          <a:endParaRPr lang="zh-CN" altLang="en-US"/>
        </a:p>
      </dgm:t>
    </dgm:pt>
    <dgm:pt modelId="{3ECA2F0C-B36D-4C02-80F6-3A2C223937BA}" cxnId="{009289C6-E75D-4541-AC25-7DEFBE0A934F}" type="sibTrans">
      <dgm:prSet/>
      <dgm:spPr/>
      <dgm:t>
        <a:bodyPr/>
        <a:lstStyle/>
        <a:p>
          <a:endParaRPr lang="zh-CN" altLang="en-US"/>
        </a:p>
      </dgm:t>
    </dgm:pt>
    <dgm:pt modelId="{3D620517-10EE-4D34-8B31-39AC5CB0995B}">
      <dgm:prSet custT="1"/>
      <dgm:spPr/>
      <dgm:t>
        <a:bodyPr/>
        <a:lstStyle/>
        <a:p>
          <a:r>
            <a:rPr lang="en-US" sz="1400" dirty="0" smtClean="0"/>
            <a:t>3</a:t>
          </a:r>
          <a:r>
            <a:rPr lang="zh-CN" sz="1400" dirty="0" smtClean="0"/>
            <a:t>、不利于国际多边结算，阻碍金融市场发展和资本的国际流动。</a:t>
          </a:r>
          <a:endParaRPr lang="zh-CN" sz="1400" dirty="0"/>
        </a:p>
      </dgm:t>
    </dgm:pt>
    <dgm:pt modelId="{3C876939-6AEC-4F4A-9249-DDFD665CBE04}" cxnId="{0B5DC574-B038-42E0-BFB6-10C95C35F27A}" type="parTrans">
      <dgm:prSet/>
      <dgm:spPr/>
      <dgm:t>
        <a:bodyPr/>
        <a:lstStyle/>
        <a:p>
          <a:endParaRPr lang="zh-CN" altLang="en-US"/>
        </a:p>
      </dgm:t>
    </dgm:pt>
    <dgm:pt modelId="{B81C55D9-C08A-465C-9389-8DBED958642E}" cxnId="{0B5DC574-B038-42E0-BFB6-10C95C35F27A}" type="sibTrans">
      <dgm:prSet/>
      <dgm:spPr/>
      <dgm:t>
        <a:bodyPr/>
        <a:lstStyle/>
        <a:p>
          <a:endParaRPr lang="zh-CN" altLang="en-US"/>
        </a:p>
      </dgm:t>
    </dgm:pt>
    <dgm:pt modelId="{79546A51-2D54-4F00-84E2-F7C2199EA40F}">
      <dgm:prSet custT="1"/>
      <dgm:spPr/>
      <dgm:t>
        <a:bodyPr/>
        <a:lstStyle/>
        <a:p>
          <a:r>
            <a:rPr lang="en-US" sz="1400" dirty="0" smtClean="0"/>
            <a:t>4</a:t>
          </a:r>
          <a:r>
            <a:rPr lang="zh-CN" sz="1400" dirty="0" smtClean="0"/>
            <a:t>、不利于资源的国际合理配置，阻碍国际市场机制发挥作用。</a:t>
          </a:r>
          <a:endParaRPr lang="zh-CN" sz="1400" dirty="0"/>
        </a:p>
      </dgm:t>
    </dgm:pt>
    <dgm:pt modelId="{7095C885-A412-40F8-9BFA-E4435AF37010}" cxnId="{20A5AA13-A0B4-4E4E-8526-6B3A225675BB}" type="parTrans">
      <dgm:prSet/>
      <dgm:spPr/>
      <dgm:t>
        <a:bodyPr/>
        <a:lstStyle/>
        <a:p>
          <a:endParaRPr lang="zh-CN" altLang="en-US"/>
        </a:p>
      </dgm:t>
    </dgm:pt>
    <dgm:pt modelId="{B6062D3C-8D35-4DC2-8E88-946FF4EF815C}" cxnId="{20A5AA13-A0B4-4E4E-8526-6B3A225675BB}" type="sibTrans">
      <dgm:prSet/>
      <dgm:spPr/>
      <dgm:t>
        <a:bodyPr/>
        <a:lstStyle/>
        <a:p>
          <a:endParaRPr lang="zh-CN" altLang="en-US"/>
        </a:p>
      </dgm:t>
    </dgm:pt>
    <dgm:pt modelId="{3B5A3074-2AEA-4F05-8E78-9AF3E33FDAA3}">
      <dgm:prSet custT="1"/>
      <dgm:spPr/>
      <dgm:t>
        <a:bodyPr/>
        <a:lstStyle/>
        <a:p>
          <a:r>
            <a:rPr lang="en-US" sz="1400" dirty="0" smtClean="0"/>
            <a:t>5</a:t>
          </a:r>
          <a:r>
            <a:rPr lang="zh-CN" sz="1400" dirty="0" smtClean="0"/>
            <a:t>、不利于各国经济依存和分工使用关系的发展。</a:t>
          </a:r>
          <a:endParaRPr lang="zh-CN" altLang="en-US" sz="1600" dirty="0"/>
        </a:p>
      </dgm:t>
    </dgm:pt>
    <dgm:pt modelId="{AD0482D4-1D5F-46DB-B840-1CD4303E4F8B}" cxnId="{23FA21F9-147A-4E80-B74F-09DE60B8A8A8}" type="parTrans">
      <dgm:prSet/>
      <dgm:spPr/>
      <dgm:t>
        <a:bodyPr/>
        <a:lstStyle/>
        <a:p>
          <a:endParaRPr lang="zh-CN" altLang="en-US"/>
        </a:p>
      </dgm:t>
    </dgm:pt>
    <dgm:pt modelId="{45D6B34B-113B-4D35-8411-55B957257405}" cxnId="{23FA21F9-147A-4E80-B74F-09DE60B8A8A8}" type="sibTrans">
      <dgm:prSet/>
      <dgm:spPr/>
      <dgm:t>
        <a:bodyPr/>
        <a:lstStyle/>
        <a:p>
          <a:endParaRPr lang="zh-CN" altLang="en-US"/>
        </a:p>
      </dgm:t>
    </dgm:pt>
    <dgm:pt modelId="{FC31AAD3-3B2E-4556-9E79-FEE8402B3C90}" type="pres">
      <dgm:prSet presAssocID="{83A3F852-22FA-468C-B555-E66F3A5983CE}" presName="diagram" presStyleCnt="0">
        <dgm:presLayoutVars>
          <dgm:dir/>
          <dgm:animLvl val="lvl"/>
          <dgm:resizeHandles val="exact"/>
        </dgm:presLayoutVars>
      </dgm:prSet>
      <dgm:spPr/>
    </dgm:pt>
    <dgm:pt modelId="{55C4B303-CD91-4F4E-B980-74539D330F1B}" type="pres">
      <dgm:prSet presAssocID="{82A02B27-AA96-4BD3-B425-47D17C7A9865}" presName="compNode" presStyleCnt="0"/>
      <dgm:spPr/>
    </dgm:pt>
    <dgm:pt modelId="{1A4614D0-411C-4AAB-9C1A-7BED0287C023}" type="pres">
      <dgm:prSet presAssocID="{82A02B27-AA96-4BD3-B425-47D17C7A9865}" presName="childRect" presStyleLbl="bgAcc1" presStyleIdx="0" presStyleCnt="2" custScaleY="1212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AE8C1F-BC31-483D-BD5C-41773F26CCF7}" type="pres">
      <dgm:prSet presAssocID="{82A02B27-AA96-4BD3-B425-47D17C7A986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EF3387-DEFB-4C26-BE34-6B652BF2ADDA}" type="pres">
      <dgm:prSet presAssocID="{82A02B27-AA96-4BD3-B425-47D17C7A9865}" presName="parentRect" presStyleLbl="alignNode1" presStyleIdx="0" presStyleCnt="2"/>
      <dgm:spPr/>
      <dgm:t>
        <a:bodyPr/>
        <a:lstStyle/>
        <a:p>
          <a:endParaRPr lang="zh-CN" altLang="en-US"/>
        </a:p>
      </dgm:t>
    </dgm:pt>
    <dgm:pt modelId="{8CF6673D-C48F-4575-AD01-AFF87E3D9049}" type="pres">
      <dgm:prSet presAssocID="{82A02B27-AA96-4BD3-B425-47D17C7A9865}" presName="adorn" presStyleLbl="fgAccFollowNode1" presStyleIdx="0" presStyleCnt="2"/>
      <dgm:spPr/>
    </dgm:pt>
    <dgm:pt modelId="{7D689220-F9F7-4431-B38D-AAF5BCE5EF5D}" type="pres">
      <dgm:prSet presAssocID="{B49E0FFE-A306-45AD-AAAC-5795C36D78FC}" presName="sibTrans" presStyleLbl="sibTrans2D1" presStyleIdx="0" presStyleCnt="0"/>
      <dgm:spPr/>
    </dgm:pt>
    <dgm:pt modelId="{DA5AB8CA-0016-457A-8C84-25F37652EC94}" type="pres">
      <dgm:prSet presAssocID="{6CF9B6F4-0C13-4763-9E8F-EEF96A6022F0}" presName="compNode" presStyleCnt="0"/>
      <dgm:spPr/>
    </dgm:pt>
    <dgm:pt modelId="{34C8FE16-828F-4FAC-A596-7FF8FFDCF491}" type="pres">
      <dgm:prSet presAssocID="{6CF9B6F4-0C13-4763-9E8F-EEF96A6022F0}" presName="childRect" presStyleLbl="bgAcc1" presStyleIdx="1" presStyleCnt="2" custScaleY="11846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7B22CF-5F4C-4B45-894B-0D407FE2AD68}" type="pres">
      <dgm:prSet presAssocID="{6CF9B6F4-0C13-4763-9E8F-EEF96A6022F0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B32E91-035B-4117-A551-037C06F05BDF}" type="pres">
      <dgm:prSet presAssocID="{6CF9B6F4-0C13-4763-9E8F-EEF96A6022F0}" presName="parentRect" presStyleLbl="alignNode1" presStyleIdx="1" presStyleCnt="2"/>
      <dgm:spPr/>
      <dgm:t>
        <a:bodyPr/>
        <a:lstStyle/>
        <a:p>
          <a:endParaRPr lang="zh-CN" altLang="en-US"/>
        </a:p>
      </dgm:t>
    </dgm:pt>
    <dgm:pt modelId="{A4BDB5B7-5B8B-4C61-A660-C055B0409BC5}" type="pres">
      <dgm:prSet presAssocID="{6CF9B6F4-0C13-4763-9E8F-EEF96A6022F0}" presName="adorn" presStyleLbl="fgAccFollowNode1" presStyleIdx="1" presStyleCnt="2"/>
      <dgm:spPr/>
    </dgm:pt>
  </dgm:ptLst>
  <dgm:cxnLst>
    <dgm:cxn modelId="{E8C8D3A0-15E5-4F05-86DE-FEA8BE3D464A}" type="presOf" srcId="{3B5A3074-2AEA-4F05-8E78-9AF3E33FDAA3}" destId="{34C8FE16-828F-4FAC-A596-7FF8FFDCF491}" srcOrd="0" destOrd="4" presId="urn:microsoft.com/office/officeart/2005/8/layout/bList2"/>
    <dgm:cxn modelId="{10ED372E-5F4A-42A3-8748-951B84C352A7}" type="presOf" srcId="{9C7ED964-39DF-4051-A1B1-95E01AB403AB}" destId="{1A4614D0-411C-4AAB-9C1A-7BED0287C023}" srcOrd="0" destOrd="2" presId="urn:microsoft.com/office/officeart/2005/8/layout/bList2"/>
    <dgm:cxn modelId="{5C1B95FA-7FAF-455B-A0B0-70E4449AE3FD}" type="presOf" srcId="{6CF9B6F4-0C13-4763-9E8F-EEF96A6022F0}" destId="{DD7B22CF-5F4C-4B45-894B-0D407FE2AD68}" srcOrd="0" destOrd="0" presId="urn:microsoft.com/office/officeart/2005/8/layout/bList2"/>
    <dgm:cxn modelId="{6ACD52E0-B46D-4A7D-82E7-CF79E343B94C}" type="presOf" srcId="{6CF9B6F4-0C13-4763-9E8F-EEF96A6022F0}" destId="{7CB32E91-035B-4117-A551-037C06F05BDF}" srcOrd="1" destOrd="0" presId="urn:microsoft.com/office/officeart/2005/8/layout/bList2"/>
    <dgm:cxn modelId="{CA310F8A-003C-4CF6-BD85-03F0C36A9640}" srcId="{82A02B27-AA96-4BD3-B425-47D17C7A9865}" destId="{7D750F77-AA18-4D03-9667-0A283D1E3AA3}" srcOrd="3" destOrd="0" parTransId="{697E021B-0026-40D7-8499-E61A2819CDBD}" sibTransId="{F5C9B76B-80D6-4661-B434-A75F001D0383}"/>
    <dgm:cxn modelId="{248A6B94-44D1-4030-AF86-4EA20C694CC5}" type="presOf" srcId="{82A02B27-AA96-4BD3-B425-47D17C7A9865}" destId="{33AE8C1F-BC31-483D-BD5C-41773F26CCF7}" srcOrd="0" destOrd="0" presId="urn:microsoft.com/office/officeart/2005/8/layout/bList2"/>
    <dgm:cxn modelId="{8E82045A-1952-4E10-BE6D-A0B13CDCF256}" srcId="{82A02B27-AA96-4BD3-B425-47D17C7A9865}" destId="{2D5AC2A4-B1CA-43EF-BC51-FC69F425EA41}" srcOrd="0" destOrd="0" parTransId="{0E0E5402-AD45-4B7B-B6B2-03B5D43121F0}" sibTransId="{DF53A439-70F4-4B63-AA63-E6B196D7C954}"/>
    <dgm:cxn modelId="{17455B1D-8DC1-49AF-9BD6-DE9AED977A6E}" srcId="{82A02B27-AA96-4BD3-B425-47D17C7A9865}" destId="{C89F0AF0-AFE3-4A77-A6B3-0872DFE3458F}" srcOrd="1" destOrd="0" parTransId="{E1BB26C1-C1C0-49DD-B5AD-6AA132A7E283}" sibTransId="{61956C65-6BE0-475B-AFCF-28FFB570D023}"/>
    <dgm:cxn modelId="{A5F401FB-A2B6-4CFE-AC63-6D3E5EDCF5B7}" srcId="{83A3F852-22FA-468C-B555-E66F3A5983CE}" destId="{82A02B27-AA96-4BD3-B425-47D17C7A9865}" srcOrd="0" destOrd="0" parTransId="{665A529E-5AB9-4F8B-BF87-5AA01A641669}" sibTransId="{B49E0FFE-A306-45AD-AAAC-5795C36D78FC}"/>
    <dgm:cxn modelId="{740F084A-E2BF-4961-9CC1-DE385A77CCF1}" type="presOf" srcId="{3D620517-10EE-4D34-8B31-39AC5CB0995B}" destId="{34C8FE16-828F-4FAC-A596-7FF8FFDCF491}" srcOrd="0" destOrd="2" presId="urn:microsoft.com/office/officeart/2005/8/layout/bList2"/>
    <dgm:cxn modelId="{20A5AA13-A0B4-4E4E-8526-6B3A225675BB}" srcId="{6CF9B6F4-0C13-4763-9E8F-EEF96A6022F0}" destId="{79546A51-2D54-4F00-84E2-F7C2199EA40F}" srcOrd="3" destOrd="0" parTransId="{7095C885-A412-40F8-9BFA-E4435AF37010}" sibTransId="{B6062D3C-8D35-4DC2-8E88-946FF4EF815C}"/>
    <dgm:cxn modelId="{30B97CEA-720F-4D42-B334-8598E4CEAA85}" type="presOf" srcId="{79546A51-2D54-4F00-84E2-F7C2199EA40F}" destId="{34C8FE16-828F-4FAC-A596-7FF8FFDCF491}" srcOrd="0" destOrd="3" presId="urn:microsoft.com/office/officeart/2005/8/layout/bList2"/>
    <dgm:cxn modelId="{42118368-36D0-42B2-89EB-4CA4F13B3F14}" type="presOf" srcId="{B49E0FFE-A306-45AD-AAAC-5795C36D78FC}" destId="{7D689220-F9F7-4431-B38D-AAF5BCE5EF5D}" srcOrd="0" destOrd="0" presId="urn:microsoft.com/office/officeart/2005/8/layout/bList2"/>
    <dgm:cxn modelId="{F290F8F7-D9C4-454E-ACBA-A513532D76D9}" type="presOf" srcId="{7D750F77-AA18-4D03-9667-0A283D1E3AA3}" destId="{1A4614D0-411C-4AAB-9C1A-7BED0287C023}" srcOrd="0" destOrd="3" presId="urn:microsoft.com/office/officeart/2005/8/layout/bList2"/>
    <dgm:cxn modelId="{5F9A841E-114F-4632-9698-27EBCAA1313B}" srcId="{83A3F852-22FA-468C-B555-E66F3A5983CE}" destId="{6CF9B6F4-0C13-4763-9E8F-EEF96A6022F0}" srcOrd="1" destOrd="0" parTransId="{47A004BF-91BC-43E0-941B-662C9EC1B3AA}" sibTransId="{54C98C34-85DB-4FFF-A72A-E3316536D414}"/>
    <dgm:cxn modelId="{D191F208-69B8-408D-AB61-A7CA7FFBC101}" srcId="{6CF9B6F4-0C13-4763-9E8F-EEF96A6022F0}" destId="{59E2B498-DCDE-4193-9E07-7A1C2735F631}" srcOrd="0" destOrd="0" parTransId="{DF388089-7B01-4BAB-A6EB-C86DC312E3EC}" sibTransId="{4CCD46E3-67B5-40EB-B3EF-BA9F13EA87AA}"/>
    <dgm:cxn modelId="{BFDA3983-CC3C-4861-B07C-9FB9D0CD39A8}" type="presOf" srcId="{C4FAB416-1A96-401F-A74B-8A38475A6F5F}" destId="{34C8FE16-828F-4FAC-A596-7FF8FFDCF491}" srcOrd="0" destOrd="1" presId="urn:microsoft.com/office/officeart/2005/8/layout/bList2"/>
    <dgm:cxn modelId="{23FA21F9-147A-4E80-B74F-09DE60B8A8A8}" srcId="{6CF9B6F4-0C13-4763-9E8F-EEF96A6022F0}" destId="{3B5A3074-2AEA-4F05-8E78-9AF3E33FDAA3}" srcOrd="4" destOrd="0" parTransId="{AD0482D4-1D5F-46DB-B840-1CD4303E4F8B}" sibTransId="{45D6B34B-113B-4D35-8411-55B957257405}"/>
    <dgm:cxn modelId="{CFE46A33-0667-483C-9E3A-49AA14151D10}" type="presOf" srcId="{C89F0AF0-AFE3-4A77-A6B3-0872DFE3458F}" destId="{1A4614D0-411C-4AAB-9C1A-7BED0287C023}" srcOrd="0" destOrd="1" presId="urn:microsoft.com/office/officeart/2005/8/layout/bList2"/>
    <dgm:cxn modelId="{1395B7D6-CDE3-47EA-88FB-8BD543B54D9B}" type="presOf" srcId="{2D5AC2A4-B1CA-43EF-BC51-FC69F425EA41}" destId="{1A4614D0-411C-4AAB-9C1A-7BED0287C023}" srcOrd="0" destOrd="0" presId="urn:microsoft.com/office/officeart/2005/8/layout/bList2"/>
    <dgm:cxn modelId="{36F01840-CAD2-433C-8C27-D67AFED6BC35}" type="presOf" srcId="{59E2B498-DCDE-4193-9E07-7A1C2735F631}" destId="{34C8FE16-828F-4FAC-A596-7FF8FFDCF491}" srcOrd="0" destOrd="0" presId="urn:microsoft.com/office/officeart/2005/8/layout/bList2"/>
    <dgm:cxn modelId="{C7E1C0EF-F144-4F3C-BD14-78D0CDCF7F93}" srcId="{82A02B27-AA96-4BD3-B425-47D17C7A9865}" destId="{9C7ED964-39DF-4051-A1B1-95E01AB403AB}" srcOrd="2" destOrd="0" parTransId="{0A0EF3A3-905F-4CD0-92D6-A40558D00B48}" sibTransId="{45524960-8960-48EB-8BC6-B2E2CE57257D}"/>
    <dgm:cxn modelId="{99C1C709-9AC6-4194-91AA-F4E574A8396D}" srcId="{82A02B27-AA96-4BD3-B425-47D17C7A9865}" destId="{2AC208F1-6087-4E5A-9382-B1EBB79708C5}" srcOrd="4" destOrd="0" parTransId="{3B8E5CDF-9A4E-4A7A-981E-2D82B64ABEC4}" sibTransId="{806CCECD-C2B9-4EF9-BD98-F0ED3E12EE9C}"/>
    <dgm:cxn modelId="{06E85956-14F8-49C2-BC09-20175A99946B}" type="presOf" srcId="{82A02B27-AA96-4BD3-B425-47D17C7A9865}" destId="{8BEF3387-DEFB-4C26-BE34-6B652BF2ADDA}" srcOrd="1" destOrd="0" presId="urn:microsoft.com/office/officeart/2005/8/layout/bList2"/>
    <dgm:cxn modelId="{0B5DC574-B038-42E0-BFB6-10C95C35F27A}" srcId="{6CF9B6F4-0C13-4763-9E8F-EEF96A6022F0}" destId="{3D620517-10EE-4D34-8B31-39AC5CB0995B}" srcOrd="2" destOrd="0" parTransId="{3C876939-6AEC-4F4A-9249-DDFD665CBE04}" sibTransId="{B81C55D9-C08A-465C-9389-8DBED958642E}"/>
    <dgm:cxn modelId="{009289C6-E75D-4541-AC25-7DEFBE0A934F}" srcId="{6CF9B6F4-0C13-4763-9E8F-EEF96A6022F0}" destId="{C4FAB416-1A96-401F-A74B-8A38475A6F5F}" srcOrd="1" destOrd="0" parTransId="{7AB6D2E9-1B5E-44E4-958F-99E6CF172157}" sibTransId="{3ECA2F0C-B36D-4C02-80F6-3A2C223937BA}"/>
    <dgm:cxn modelId="{CEB76960-4085-4D07-B2A7-4B3E89BDCAF9}" type="presOf" srcId="{2AC208F1-6087-4E5A-9382-B1EBB79708C5}" destId="{1A4614D0-411C-4AAB-9C1A-7BED0287C023}" srcOrd="0" destOrd="4" presId="urn:microsoft.com/office/officeart/2005/8/layout/bList2"/>
    <dgm:cxn modelId="{A5E4889A-E3BE-4EEA-BA1C-E1857604732F}" type="presOf" srcId="{83A3F852-22FA-468C-B555-E66F3A5983CE}" destId="{FC31AAD3-3B2E-4556-9E79-FEE8402B3C90}" srcOrd="0" destOrd="0" presId="urn:microsoft.com/office/officeart/2005/8/layout/bList2"/>
    <dgm:cxn modelId="{2BF8AA45-AF27-41C6-9740-B3238B903D7B}" type="presParOf" srcId="{FC31AAD3-3B2E-4556-9E79-FEE8402B3C90}" destId="{55C4B303-CD91-4F4E-B980-74539D330F1B}" srcOrd="0" destOrd="0" presId="urn:microsoft.com/office/officeart/2005/8/layout/bList2"/>
    <dgm:cxn modelId="{BF94C1C9-C39F-4FD7-A620-EA8C962CF8A4}" type="presParOf" srcId="{55C4B303-CD91-4F4E-B980-74539D330F1B}" destId="{1A4614D0-411C-4AAB-9C1A-7BED0287C023}" srcOrd="0" destOrd="0" presId="urn:microsoft.com/office/officeart/2005/8/layout/bList2"/>
    <dgm:cxn modelId="{9974C712-31BD-4851-9C6B-0E30CADB2F69}" type="presParOf" srcId="{55C4B303-CD91-4F4E-B980-74539D330F1B}" destId="{33AE8C1F-BC31-483D-BD5C-41773F26CCF7}" srcOrd="1" destOrd="0" presId="urn:microsoft.com/office/officeart/2005/8/layout/bList2"/>
    <dgm:cxn modelId="{0FA6D5F9-B51F-4AF8-A6B4-0159993F29B7}" type="presParOf" srcId="{55C4B303-CD91-4F4E-B980-74539D330F1B}" destId="{8BEF3387-DEFB-4C26-BE34-6B652BF2ADDA}" srcOrd="2" destOrd="0" presId="urn:microsoft.com/office/officeart/2005/8/layout/bList2"/>
    <dgm:cxn modelId="{FB9A5850-56FE-4245-BD8A-15625672BBD3}" type="presParOf" srcId="{55C4B303-CD91-4F4E-B980-74539D330F1B}" destId="{8CF6673D-C48F-4575-AD01-AFF87E3D9049}" srcOrd="3" destOrd="0" presId="urn:microsoft.com/office/officeart/2005/8/layout/bList2"/>
    <dgm:cxn modelId="{903AC3C4-5F46-4EC8-9731-7B65D8263A59}" type="presParOf" srcId="{FC31AAD3-3B2E-4556-9E79-FEE8402B3C90}" destId="{7D689220-F9F7-4431-B38D-AAF5BCE5EF5D}" srcOrd="1" destOrd="0" presId="urn:microsoft.com/office/officeart/2005/8/layout/bList2"/>
    <dgm:cxn modelId="{C87CB9D0-63DE-4CE3-B0F4-8A4BE371BB08}" type="presParOf" srcId="{FC31AAD3-3B2E-4556-9E79-FEE8402B3C90}" destId="{DA5AB8CA-0016-457A-8C84-25F37652EC94}" srcOrd="2" destOrd="0" presId="urn:microsoft.com/office/officeart/2005/8/layout/bList2"/>
    <dgm:cxn modelId="{12275233-B017-4E23-B7F4-4B9EF206F312}" type="presParOf" srcId="{DA5AB8CA-0016-457A-8C84-25F37652EC94}" destId="{34C8FE16-828F-4FAC-A596-7FF8FFDCF491}" srcOrd="0" destOrd="0" presId="urn:microsoft.com/office/officeart/2005/8/layout/bList2"/>
    <dgm:cxn modelId="{FA53F148-CE74-469A-BA1B-86014C818AE4}" type="presParOf" srcId="{DA5AB8CA-0016-457A-8C84-25F37652EC94}" destId="{DD7B22CF-5F4C-4B45-894B-0D407FE2AD68}" srcOrd="1" destOrd="0" presId="urn:microsoft.com/office/officeart/2005/8/layout/bList2"/>
    <dgm:cxn modelId="{257D20C3-0AC0-4E79-8D95-A61AB9FBCE63}" type="presParOf" srcId="{DA5AB8CA-0016-457A-8C84-25F37652EC94}" destId="{7CB32E91-035B-4117-A551-037C06F05BDF}" srcOrd="2" destOrd="0" presId="urn:microsoft.com/office/officeart/2005/8/layout/bList2"/>
    <dgm:cxn modelId="{CC6F1AD1-D9B7-45C8-89DE-BBE02507033D}" type="presParOf" srcId="{DA5AB8CA-0016-457A-8C84-25F37652EC94}" destId="{A4BDB5B7-5B8B-4C61-A660-C055B0409BC5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310BBBE-8F7E-4DFD-90F0-B242E4E6D1A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09699D3-10EC-4D43-A27F-CF2561C55587}">
      <dgm:prSet phldrT="[文本]"/>
      <dgm:spPr/>
      <dgm:t>
        <a:bodyPr/>
        <a:lstStyle/>
        <a:p>
          <a:pPr algn="l"/>
          <a:r>
            <a:rPr lang="zh-CN" dirty="0" smtClean="0"/>
            <a:t>第一阶段（</a:t>
          </a:r>
          <a:r>
            <a:rPr lang="en-US" dirty="0" smtClean="0"/>
            <a:t>1978-1993</a:t>
          </a:r>
          <a:r>
            <a:rPr lang="zh-CN" dirty="0" smtClean="0"/>
            <a:t>年）</a:t>
          </a:r>
          <a:r>
            <a:rPr lang="zh-CN" altLang="en-US" dirty="0" smtClean="0"/>
            <a:t>，</a:t>
          </a:r>
          <a:r>
            <a:rPr lang="zh-CN" dirty="0" smtClean="0"/>
            <a:t>外汇管理体制改革起步</a:t>
          </a:r>
          <a:r>
            <a:rPr lang="zh-CN" altLang="en-US" dirty="0" smtClean="0"/>
            <a:t>。</a:t>
          </a:r>
          <a:endParaRPr lang="zh-CN" altLang="en-US" dirty="0"/>
        </a:p>
      </dgm:t>
    </dgm:pt>
    <dgm:pt modelId="{E47A7349-7099-4356-A05F-D453D1EE2911}" cxnId="{284FCBB7-FD37-4AB2-8A3D-C6E1FEA8CE27}" type="parTrans">
      <dgm:prSet/>
      <dgm:spPr/>
      <dgm:t>
        <a:bodyPr/>
        <a:lstStyle/>
        <a:p>
          <a:endParaRPr lang="zh-CN" altLang="en-US"/>
        </a:p>
      </dgm:t>
    </dgm:pt>
    <dgm:pt modelId="{B0DA62FF-D23D-4765-93E1-D14C2F7C7616}" cxnId="{284FCBB7-FD37-4AB2-8A3D-C6E1FEA8CE27}" type="sibTrans">
      <dgm:prSet/>
      <dgm:spPr/>
      <dgm:t>
        <a:bodyPr/>
        <a:lstStyle/>
        <a:p>
          <a:endParaRPr lang="zh-CN" altLang="en-US"/>
        </a:p>
      </dgm:t>
    </dgm:pt>
    <dgm:pt modelId="{A5D07567-8D5C-41A4-85D3-110132C3FD57}">
      <dgm:prSet phldrT="[文本]"/>
      <dgm:spPr/>
      <dgm:t>
        <a:bodyPr/>
        <a:lstStyle/>
        <a:p>
          <a:r>
            <a:rPr lang="zh-CN" dirty="0" smtClean="0"/>
            <a:t>第二阶段（</a:t>
          </a:r>
          <a:r>
            <a:rPr lang="en-US" dirty="0" smtClean="0"/>
            <a:t>1994-2000</a:t>
          </a:r>
          <a:r>
            <a:rPr lang="zh-CN" dirty="0" smtClean="0"/>
            <a:t>年），外汇管理体制框架初步确定。</a:t>
          </a:r>
          <a:endParaRPr lang="zh-CN" altLang="en-US" dirty="0"/>
        </a:p>
      </dgm:t>
    </dgm:pt>
    <dgm:pt modelId="{7977805D-0867-408B-8833-CC1AD7125084}" cxnId="{BF433B5E-2F75-45D1-BA05-63357A32716A}" type="parTrans">
      <dgm:prSet/>
      <dgm:spPr/>
      <dgm:t>
        <a:bodyPr/>
        <a:lstStyle/>
        <a:p>
          <a:endParaRPr lang="zh-CN" altLang="en-US"/>
        </a:p>
      </dgm:t>
    </dgm:pt>
    <dgm:pt modelId="{4A5D96EC-934F-4748-BA08-FCEFFBE1AF35}" cxnId="{BF433B5E-2F75-45D1-BA05-63357A32716A}" type="sibTrans">
      <dgm:prSet/>
      <dgm:spPr/>
      <dgm:t>
        <a:bodyPr/>
        <a:lstStyle/>
        <a:p>
          <a:endParaRPr lang="zh-CN" altLang="en-US"/>
        </a:p>
      </dgm:t>
    </dgm:pt>
    <dgm:pt modelId="{12A87B31-CC3A-425A-A08B-6C30107023D1}">
      <dgm:prSet phldrT="[文本]"/>
      <dgm:spPr/>
      <dgm:t>
        <a:bodyPr/>
        <a:lstStyle/>
        <a:p>
          <a:r>
            <a:rPr lang="zh-CN" dirty="0" smtClean="0"/>
            <a:t>第三阶段（</a:t>
          </a:r>
          <a:r>
            <a:rPr lang="en-US" dirty="0" smtClean="0"/>
            <a:t>2001</a:t>
          </a:r>
          <a:r>
            <a:rPr lang="zh-CN" dirty="0" smtClean="0"/>
            <a:t>年以来），以市场调节为主的外汇管理体制进一步完善。</a:t>
          </a:r>
          <a:endParaRPr lang="zh-CN" altLang="en-US" dirty="0"/>
        </a:p>
      </dgm:t>
    </dgm:pt>
    <dgm:pt modelId="{55CC2053-EA63-45BD-A7B2-75A43B7ECA1C}" cxnId="{DCBCD684-28CB-4588-A85E-65873DC8537C}" type="parTrans">
      <dgm:prSet/>
      <dgm:spPr/>
      <dgm:t>
        <a:bodyPr/>
        <a:lstStyle/>
        <a:p>
          <a:endParaRPr lang="zh-CN" altLang="en-US"/>
        </a:p>
      </dgm:t>
    </dgm:pt>
    <dgm:pt modelId="{1D83423C-2FF0-43B5-8F9C-F8C1A9FF1DC1}" cxnId="{DCBCD684-28CB-4588-A85E-65873DC8537C}" type="sibTrans">
      <dgm:prSet/>
      <dgm:spPr/>
      <dgm:t>
        <a:bodyPr/>
        <a:lstStyle/>
        <a:p>
          <a:endParaRPr lang="zh-CN" altLang="en-US"/>
        </a:p>
      </dgm:t>
    </dgm:pt>
    <dgm:pt modelId="{81F5185C-F32E-4428-9A21-304BD677155A}" type="pres">
      <dgm:prSet presAssocID="{9310BBBE-8F7E-4DFD-90F0-B242E4E6D1A3}" presName="CompostProcess" presStyleCnt="0">
        <dgm:presLayoutVars>
          <dgm:dir/>
          <dgm:resizeHandles val="exact"/>
        </dgm:presLayoutVars>
      </dgm:prSet>
      <dgm:spPr/>
    </dgm:pt>
    <dgm:pt modelId="{7D86A321-4F70-4721-879D-757341F247BE}" type="pres">
      <dgm:prSet presAssocID="{9310BBBE-8F7E-4DFD-90F0-B242E4E6D1A3}" presName="arrow" presStyleLbl="bgShp" presStyleIdx="0" presStyleCnt="1"/>
      <dgm:spPr/>
    </dgm:pt>
    <dgm:pt modelId="{9B112F50-9523-413C-A20A-753133D042F0}" type="pres">
      <dgm:prSet presAssocID="{9310BBBE-8F7E-4DFD-90F0-B242E4E6D1A3}" presName="linearProcess" presStyleCnt="0"/>
      <dgm:spPr/>
    </dgm:pt>
    <dgm:pt modelId="{F101C088-52B7-4188-9638-54130B1623A9}" type="pres">
      <dgm:prSet presAssocID="{409699D3-10EC-4D43-A27F-CF2561C5558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7FE20D-6E05-48BF-9C9D-B5EF78253049}" type="pres">
      <dgm:prSet presAssocID="{B0DA62FF-D23D-4765-93E1-D14C2F7C7616}" presName="sibTrans" presStyleCnt="0"/>
      <dgm:spPr/>
    </dgm:pt>
    <dgm:pt modelId="{6A36AD89-2D3D-45BF-8CC1-21492B3BB5A8}" type="pres">
      <dgm:prSet presAssocID="{A5D07567-8D5C-41A4-85D3-110132C3FD5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29DDE2-9E0E-43F4-8930-A2D83E8348A7}" type="pres">
      <dgm:prSet presAssocID="{4A5D96EC-934F-4748-BA08-FCEFFBE1AF35}" presName="sibTrans" presStyleCnt="0"/>
      <dgm:spPr/>
    </dgm:pt>
    <dgm:pt modelId="{E322F392-4EBA-4E30-BCFA-100B845EDE26}" type="pres">
      <dgm:prSet presAssocID="{12A87B31-CC3A-425A-A08B-6C30107023D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84FCBB7-FD37-4AB2-8A3D-C6E1FEA8CE27}" srcId="{9310BBBE-8F7E-4DFD-90F0-B242E4E6D1A3}" destId="{409699D3-10EC-4D43-A27F-CF2561C55587}" srcOrd="0" destOrd="0" parTransId="{E47A7349-7099-4356-A05F-D453D1EE2911}" sibTransId="{B0DA62FF-D23D-4765-93E1-D14C2F7C7616}"/>
    <dgm:cxn modelId="{6B1B2AED-D655-4790-830D-46E493150DEC}" type="presOf" srcId="{12A87B31-CC3A-425A-A08B-6C30107023D1}" destId="{E322F392-4EBA-4E30-BCFA-100B845EDE26}" srcOrd="0" destOrd="0" presId="urn:microsoft.com/office/officeart/2005/8/layout/hProcess9"/>
    <dgm:cxn modelId="{117935ED-2EA1-4100-8AAF-348CB051E76D}" type="presOf" srcId="{409699D3-10EC-4D43-A27F-CF2561C55587}" destId="{F101C088-52B7-4188-9638-54130B1623A9}" srcOrd="0" destOrd="0" presId="urn:microsoft.com/office/officeart/2005/8/layout/hProcess9"/>
    <dgm:cxn modelId="{DCBCD684-28CB-4588-A85E-65873DC8537C}" srcId="{9310BBBE-8F7E-4DFD-90F0-B242E4E6D1A3}" destId="{12A87B31-CC3A-425A-A08B-6C30107023D1}" srcOrd="2" destOrd="0" parTransId="{55CC2053-EA63-45BD-A7B2-75A43B7ECA1C}" sibTransId="{1D83423C-2FF0-43B5-8F9C-F8C1A9FF1DC1}"/>
    <dgm:cxn modelId="{BF433B5E-2F75-45D1-BA05-63357A32716A}" srcId="{9310BBBE-8F7E-4DFD-90F0-B242E4E6D1A3}" destId="{A5D07567-8D5C-41A4-85D3-110132C3FD57}" srcOrd="1" destOrd="0" parTransId="{7977805D-0867-408B-8833-CC1AD7125084}" sibTransId="{4A5D96EC-934F-4748-BA08-FCEFFBE1AF35}"/>
    <dgm:cxn modelId="{948DEC87-F17F-4730-B8F3-4C5BB0C936CF}" type="presOf" srcId="{A5D07567-8D5C-41A4-85D3-110132C3FD57}" destId="{6A36AD89-2D3D-45BF-8CC1-21492B3BB5A8}" srcOrd="0" destOrd="0" presId="urn:microsoft.com/office/officeart/2005/8/layout/hProcess9"/>
    <dgm:cxn modelId="{FEDD370C-3053-4FD6-8F81-056A52382608}" type="presOf" srcId="{9310BBBE-8F7E-4DFD-90F0-B242E4E6D1A3}" destId="{81F5185C-F32E-4428-9A21-304BD677155A}" srcOrd="0" destOrd="0" presId="urn:microsoft.com/office/officeart/2005/8/layout/hProcess9"/>
    <dgm:cxn modelId="{2A10469F-D19F-4EC1-9958-5A482F033978}" type="presParOf" srcId="{81F5185C-F32E-4428-9A21-304BD677155A}" destId="{7D86A321-4F70-4721-879D-757341F247BE}" srcOrd="0" destOrd="0" presId="urn:microsoft.com/office/officeart/2005/8/layout/hProcess9"/>
    <dgm:cxn modelId="{B776AC93-F4FD-4A7E-946C-4D44D7DCED3F}" type="presParOf" srcId="{81F5185C-F32E-4428-9A21-304BD677155A}" destId="{9B112F50-9523-413C-A20A-753133D042F0}" srcOrd="1" destOrd="0" presId="urn:microsoft.com/office/officeart/2005/8/layout/hProcess9"/>
    <dgm:cxn modelId="{C695BDDB-0A59-4663-BE19-1A2EF514C51F}" type="presParOf" srcId="{9B112F50-9523-413C-A20A-753133D042F0}" destId="{F101C088-52B7-4188-9638-54130B1623A9}" srcOrd="0" destOrd="0" presId="urn:microsoft.com/office/officeart/2005/8/layout/hProcess9"/>
    <dgm:cxn modelId="{94E4FCB1-F823-4AD1-AEF6-EAA28BE1264B}" type="presParOf" srcId="{9B112F50-9523-413C-A20A-753133D042F0}" destId="{197FE20D-6E05-48BF-9C9D-B5EF78253049}" srcOrd="1" destOrd="0" presId="urn:microsoft.com/office/officeart/2005/8/layout/hProcess9"/>
    <dgm:cxn modelId="{C9078F6F-BE8E-429E-B83B-463CCD17DFEE}" type="presParOf" srcId="{9B112F50-9523-413C-A20A-753133D042F0}" destId="{6A36AD89-2D3D-45BF-8CC1-21492B3BB5A8}" srcOrd="2" destOrd="0" presId="urn:microsoft.com/office/officeart/2005/8/layout/hProcess9"/>
    <dgm:cxn modelId="{439549A3-57A7-49A8-BF4A-2BA91F094F59}" type="presParOf" srcId="{9B112F50-9523-413C-A20A-753133D042F0}" destId="{1C29DDE2-9E0E-43F4-8930-A2D83E8348A7}" srcOrd="3" destOrd="0" presId="urn:microsoft.com/office/officeart/2005/8/layout/hProcess9"/>
    <dgm:cxn modelId="{C6E2DDA1-D23D-4196-9AC9-3E0E7F291D35}" type="presParOf" srcId="{9B112F50-9523-413C-A20A-753133D042F0}" destId="{E322F392-4EBA-4E30-BCFA-100B845EDE2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DCCC7D6-D65B-40C5-B2C2-77919A7E7B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AAE8039E-ED6B-4F17-97AE-24E5F3681361}">
      <dgm:prSet phldrT="[文本]" custT="1"/>
      <dgm:spPr/>
      <dgm:t>
        <a:bodyPr/>
        <a:lstStyle/>
        <a:p>
          <a:r>
            <a:rPr lang="zh-CN" altLang="en-US" sz="3600" dirty="0" smtClean="0"/>
            <a:t>集中管理</a:t>
          </a:r>
          <a:endParaRPr lang="zh-CN" altLang="en-US" sz="3600" dirty="0"/>
        </a:p>
      </dgm:t>
    </dgm:pt>
    <dgm:pt modelId="{366800BC-1060-4A3E-95D0-5C778DB97360}" cxnId="{F6A6013C-B439-45B6-A59C-605A75285633}" type="parTrans">
      <dgm:prSet/>
      <dgm:spPr/>
      <dgm:t>
        <a:bodyPr/>
        <a:lstStyle/>
        <a:p>
          <a:endParaRPr lang="zh-CN" altLang="en-US"/>
        </a:p>
      </dgm:t>
    </dgm:pt>
    <dgm:pt modelId="{659FEF86-A38E-49AA-A8C0-2C326CA78FA6}" cxnId="{F6A6013C-B439-45B6-A59C-605A75285633}" type="sibTrans">
      <dgm:prSet/>
      <dgm:spPr/>
      <dgm:t>
        <a:bodyPr/>
        <a:lstStyle/>
        <a:p>
          <a:endParaRPr lang="zh-CN" altLang="en-US"/>
        </a:p>
      </dgm:t>
    </dgm:pt>
    <dgm:pt modelId="{E94936EE-72D0-4C48-8A88-C1ACCF7CED38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600" dirty="0" smtClean="0"/>
            <a:t>分散经营</a:t>
          </a:r>
        </a:p>
        <a:p>
          <a:pPr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dirty="0"/>
        </a:p>
      </dgm:t>
    </dgm:pt>
    <dgm:pt modelId="{E3F4A876-0070-4525-A649-12206B7FD2B5}" cxnId="{2063CF71-8129-4792-8D90-FF07489C88DF}" type="parTrans">
      <dgm:prSet/>
      <dgm:spPr/>
      <dgm:t>
        <a:bodyPr/>
        <a:lstStyle/>
        <a:p>
          <a:endParaRPr lang="zh-CN" altLang="en-US"/>
        </a:p>
      </dgm:t>
    </dgm:pt>
    <dgm:pt modelId="{31853084-A71A-4ACD-BDED-85C8FB248647}" cxnId="{2063CF71-8129-4792-8D90-FF07489C88DF}" type="sibTrans">
      <dgm:prSet/>
      <dgm:spPr/>
      <dgm:t>
        <a:bodyPr/>
        <a:lstStyle/>
        <a:p>
          <a:endParaRPr lang="zh-CN" altLang="en-US"/>
        </a:p>
      </dgm:t>
    </dgm:pt>
    <dgm:pt modelId="{7AFF1F6E-8DAD-4483-A054-6D00629F70A2}" type="pres">
      <dgm:prSet presAssocID="{0DCCC7D6-D65B-40C5-B2C2-77919A7E7B51}" presName="compositeShape" presStyleCnt="0">
        <dgm:presLayoutVars>
          <dgm:chMax val="7"/>
          <dgm:dir/>
          <dgm:resizeHandles val="exact"/>
        </dgm:presLayoutVars>
      </dgm:prSet>
      <dgm:spPr/>
    </dgm:pt>
    <dgm:pt modelId="{8FA9BAEC-53DF-4E96-B8BD-247D258CCA75}" type="pres">
      <dgm:prSet presAssocID="{AAE8039E-ED6B-4F17-97AE-24E5F3681361}" presName="circ1" presStyleLbl="vennNode1" presStyleIdx="0" presStyleCnt="2"/>
      <dgm:spPr/>
      <dgm:t>
        <a:bodyPr/>
        <a:lstStyle/>
        <a:p>
          <a:endParaRPr lang="zh-CN" altLang="en-US"/>
        </a:p>
      </dgm:t>
    </dgm:pt>
    <dgm:pt modelId="{0879218C-F31E-42F4-81DE-C0AFF54AD7FF}" type="pres">
      <dgm:prSet presAssocID="{AAE8039E-ED6B-4F17-97AE-24E5F368136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8A1D2E-90DC-4BB4-9AC1-C5B7FE4EEF42}" type="pres">
      <dgm:prSet presAssocID="{E94936EE-72D0-4C48-8A88-C1ACCF7CED38}" presName="circ2" presStyleLbl="vennNode1" presStyleIdx="1" presStyleCnt="2"/>
      <dgm:spPr/>
    </dgm:pt>
    <dgm:pt modelId="{2A515054-0E63-4BD1-9B0C-E7B1E06D7E46}" type="pres">
      <dgm:prSet presAssocID="{E94936EE-72D0-4C48-8A88-C1ACCF7CED3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D899E6E-09DD-4409-8E9F-C4553D53A37D}" type="presOf" srcId="{AAE8039E-ED6B-4F17-97AE-24E5F3681361}" destId="{0879218C-F31E-42F4-81DE-C0AFF54AD7FF}" srcOrd="1" destOrd="0" presId="urn:microsoft.com/office/officeart/2005/8/layout/venn1"/>
    <dgm:cxn modelId="{9645EFF9-BBDB-485C-8B8B-2550E249CA68}" type="presOf" srcId="{0DCCC7D6-D65B-40C5-B2C2-77919A7E7B51}" destId="{7AFF1F6E-8DAD-4483-A054-6D00629F70A2}" srcOrd="0" destOrd="0" presId="urn:microsoft.com/office/officeart/2005/8/layout/venn1"/>
    <dgm:cxn modelId="{A0222350-1AEE-48F0-8713-C1996E85F9E1}" type="presOf" srcId="{E94936EE-72D0-4C48-8A88-C1ACCF7CED38}" destId="{AB8A1D2E-90DC-4BB4-9AC1-C5B7FE4EEF42}" srcOrd="0" destOrd="0" presId="urn:microsoft.com/office/officeart/2005/8/layout/venn1"/>
    <dgm:cxn modelId="{09C080A9-FD22-4309-939A-184962951087}" type="presOf" srcId="{E94936EE-72D0-4C48-8A88-C1ACCF7CED38}" destId="{2A515054-0E63-4BD1-9B0C-E7B1E06D7E46}" srcOrd="1" destOrd="0" presId="urn:microsoft.com/office/officeart/2005/8/layout/venn1"/>
    <dgm:cxn modelId="{3D7EE404-3D53-4294-BDD5-5CB238811561}" type="presOf" srcId="{AAE8039E-ED6B-4F17-97AE-24E5F3681361}" destId="{8FA9BAEC-53DF-4E96-B8BD-247D258CCA75}" srcOrd="0" destOrd="0" presId="urn:microsoft.com/office/officeart/2005/8/layout/venn1"/>
    <dgm:cxn modelId="{2063CF71-8129-4792-8D90-FF07489C88DF}" srcId="{0DCCC7D6-D65B-40C5-B2C2-77919A7E7B51}" destId="{E94936EE-72D0-4C48-8A88-C1ACCF7CED38}" srcOrd="1" destOrd="0" parTransId="{E3F4A876-0070-4525-A649-12206B7FD2B5}" sibTransId="{31853084-A71A-4ACD-BDED-85C8FB248647}"/>
    <dgm:cxn modelId="{F6A6013C-B439-45B6-A59C-605A75285633}" srcId="{0DCCC7D6-D65B-40C5-B2C2-77919A7E7B51}" destId="{AAE8039E-ED6B-4F17-97AE-24E5F3681361}" srcOrd="0" destOrd="0" parTransId="{366800BC-1060-4A3E-95D0-5C778DB97360}" sibTransId="{659FEF86-A38E-49AA-A8C0-2C326CA78FA6}"/>
    <dgm:cxn modelId="{4FB783D9-B6F4-4B80-98F9-7D7EFF07093C}" type="presParOf" srcId="{7AFF1F6E-8DAD-4483-A054-6D00629F70A2}" destId="{8FA9BAEC-53DF-4E96-B8BD-247D258CCA75}" srcOrd="0" destOrd="0" presId="urn:microsoft.com/office/officeart/2005/8/layout/venn1"/>
    <dgm:cxn modelId="{3DA1209B-4041-4700-B78C-DD43BA30DC40}" type="presParOf" srcId="{7AFF1F6E-8DAD-4483-A054-6D00629F70A2}" destId="{0879218C-F31E-42F4-81DE-C0AFF54AD7FF}" srcOrd="1" destOrd="0" presId="urn:microsoft.com/office/officeart/2005/8/layout/venn1"/>
    <dgm:cxn modelId="{E37352ED-25BD-4B9C-A3D4-655CF8D47E3B}" type="presParOf" srcId="{7AFF1F6E-8DAD-4483-A054-6D00629F70A2}" destId="{AB8A1D2E-90DC-4BB4-9AC1-C5B7FE4EEF42}" srcOrd="2" destOrd="0" presId="urn:microsoft.com/office/officeart/2005/8/layout/venn1"/>
    <dgm:cxn modelId="{83529F44-9069-455F-BEDF-DBA46C400AA3}" type="presParOf" srcId="{7AFF1F6E-8DAD-4483-A054-6D00629F70A2}" destId="{2A515054-0E63-4BD1-9B0C-E7B1E06D7E46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29E38F6-BF0C-4173-870A-4A5BF08E533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883A6DE2-4985-4AB0-B6A5-9D554C1B176B}">
      <dgm:prSet phldrT="[文本]" custT="1"/>
      <dgm:spPr/>
      <dgm:t>
        <a:bodyPr/>
        <a:lstStyle/>
        <a:p>
          <a:r>
            <a:rPr lang="zh-CN" altLang="en-US" sz="4400" dirty="0" smtClean="0"/>
            <a:t>国家外汇管理局</a:t>
          </a:r>
          <a:endParaRPr lang="zh-CN" altLang="en-US" sz="4400" dirty="0"/>
        </a:p>
      </dgm:t>
    </dgm:pt>
    <dgm:pt modelId="{EE1970E1-E1A3-405A-B816-38C7EE3C9198}" cxnId="{243D2721-FCA7-4825-ACEA-10BEF57478A5}" type="parTrans">
      <dgm:prSet/>
      <dgm:spPr/>
      <dgm:t>
        <a:bodyPr/>
        <a:lstStyle/>
        <a:p>
          <a:endParaRPr lang="zh-CN" altLang="en-US"/>
        </a:p>
      </dgm:t>
    </dgm:pt>
    <dgm:pt modelId="{5A6BA7EC-CFF8-48F2-AB0E-CCDE0B098D1D}" cxnId="{243D2721-FCA7-4825-ACEA-10BEF57478A5}" type="sibTrans">
      <dgm:prSet/>
      <dgm:spPr/>
      <dgm:t>
        <a:bodyPr/>
        <a:lstStyle/>
        <a:p>
          <a:endParaRPr lang="zh-CN" altLang="en-US"/>
        </a:p>
      </dgm:t>
    </dgm:pt>
    <dgm:pt modelId="{B47F4AA0-FC98-4CE0-8045-1D9C8B486238}" type="pres">
      <dgm:prSet presAssocID="{A29E38F6-BF0C-4173-870A-4A5BF08E5339}" presName="compositeShape" presStyleCnt="0">
        <dgm:presLayoutVars>
          <dgm:chMax val="7"/>
          <dgm:dir/>
          <dgm:resizeHandles val="exact"/>
        </dgm:presLayoutVars>
      </dgm:prSet>
      <dgm:spPr/>
    </dgm:pt>
    <dgm:pt modelId="{52583DEC-B6DA-48C3-B5F6-0B47F5200E24}" type="pres">
      <dgm:prSet presAssocID="{883A6DE2-4985-4AB0-B6A5-9D554C1B176B}" presName="circ1TxSh" presStyleLbl="vennNode1" presStyleIdx="0" presStyleCnt="1"/>
      <dgm:spPr/>
      <dgm:t>
        <a:bodyPr/>
        <a:lstStyle/>
        <a:p>
          <a:endParaRPr lang="zh-CN" altLang="en-US"/>
        </a:p>
      </dgm:t>
    </dgm:pt>
  </dgm:ptLst>
  <dgm:cxnLst>
    <dgm:cxn modelId="{4C19198C-35FF-4718-895E-11DFCD3D1395}" type="presOf" srcId="{883A6DE2-4985-4AB0-B6A5-9D554C1B176B}" destId="{52583DEC-B6DA-48C3-B5F6-0B47F5200E24}" srcOrd="0" destOrd="0" presId="urn:microsoft.com/office/officeart/2005/8/layout/venn1"/>
    <dgm:cxn modelId="{29377A98-396A-4127-80DC-D47E11423228}" type="presOf" srcId="{A29E38F6-BF0C-4173-870A-4A5BF08E5339}" destId="{B47F4AA0-FC98-4CE0-8045-1D9C8B486238}" srcOrd="0" destOrd="0" presId="urn:microsoft.com/office/officeart/2005/8/layout/venn1"/>
    <dgm:cxn modelId="{243D2721-FCA7-4825-ACEA-10BEF57478A5}" srcId="{A29E38F6-BF0C-4173-870A-4A5BF08E5339}" destId="{883A6DE2-4985-4AB0-B6A5-9D554C1B176B}" srcOrd="0" destOrd="0" parTransId="{EE1970E1-E1A3-405A-B816-38C7EE3C9198}" sibTransId="{5A6BA7EC-CFF8-48F2-AB0E-CCDE0B098D1D}"/>
    <dgm:cxn modelId="{4601D7D0-5DEB-4FF0-8D3E-980B13EFE9F3}" type="presParOf" srcId="{B47F4AA0-FC98-4CE0-8045-1D9C8B486238}" destId="{52583DEC-B6DA-48C3-B5F6-0B47F5200E24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16985EF0-EBDE-42B3-823A-D9CAD8D538C4}">
      <dsp:nvSpPr>
        <dsp:cNvPr id="3" name="右箭头 2"/>
        <dsp:cNvSpPr/>
      </dsp:nvSpPr>
      <dsp:spPr bwMode="white">
        <a:xfrm>
          <a:off x="617220" y="0"/>
          <a:ext cx="6995160" cy="4525962"/>
        </a:xfrm>
        <a:prstGeom prst="rightArrow">
          <a:avLst/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617220" y="0"/>
        <a:ext cx="6995160" cy="4525962"/>
      </dsp:txXfrm>
    </dsp:sp>
    <dsp:sp modelId="{688259E0-E745-4919-A667-A31E0E011520}">
      <dsp:nvSpPr>
        <dsp:cNvPr id="4" name="圆角矩形 3"/>
        <dsp:cNvSpPr/>
      </dsp:nvSpPr>
      <dsp:spPr bwMode="white">
        <a:xfrm>
          <a:off x="0" y="1357789"/>
          <a:ext cx="1828800" cy="181038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87630" rIns="87630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始于</a:t>
          </a:r>
          <a:r>
            <a:rPr lang="zh-CN" dirty="0" smtClean="0"/>
            <a:t>第一次世界大战</a:t>
          </a:r>
          <a:endParaRPr lang="zh-CN" altLang="en-US" dirty="0"/>
        </a:p>
      </dsp:txBody>
      <dsp:txXfrm>
        <a:off x="0" y="1357789"/>
        <a:ext cx="1828800" cy="1810385"/>
      </dsp:txXfrm>
    </dsp:sp>
    <dsp:sp modelId="{253C1EA5-D19B-4AFC-8972-D00DBDA9330B}">
      <dsp:nvSpPr>
        <dsp:cNvPr id="5" name="圆角矩形 4"/>
        <dsp:cNvSpPr/>
      </dsp:nvSpPr>
      <dsp:spPr bwMode="white">
        <a:xfrm>
          <a:off x="2133600" y="1357789"/>
          <a:ext cx="1828800" cy="181038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87630" rIns="87630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1929-1933</a:t>
          </a:r>
          <a:r>
            <a:rPr lang="zh-CN" dirty="0" smtClean="0"/>
            <a:t>年经济大萧条时期</a:t>
          </a:r>
          <a:endParaRPr lang="zh-CN" altLang="en-US" dirty="0"/>
        </a:p>
      </dsp:txBody>
      <dsp:txXfrm>
        <a:off x="2133600" y="1357789"/>
        <a:ext cx="1828800" cy="1810385"/>
      </dsp:txXfrm>
    </dsp:sp>
    <dsp:sp modelId="{6317C191-2BE1-4306-9B30-C17D025AADAB}">
      <dsp:nvSpPr>
        <dsp:cNvPr id="6" name="圆角矩形 5"/>
        <dsp:cNvSpPr/>
      </dsp:nvSpPr>
      <dsp:spPr bwMode="white">
        <a:xfrm>
          <a:off x="4267200" y="1357789"/>
          <a:ext cx="1828800" cy="181038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87630" rIns="87630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源于</a:t>
          </a:r>
          <a:r>
            <a:rPr lang="zh-CN" dirty="0" smtClean="0"/>
            <a:t>第二次世界大战</a:t>
          </a:r>
          <a:endParaRPr lang="zh-CN" altLang="en-US" dirty="0"/>
        </a:p>
      </dsp:txBody>
      <dsp:txXfrm>
        <a:off x="4267200" y="1357789"/>
        <a:ext cx="1828800" cy="1810385"/>
      </dsp:txXfrm>
    </dsp:sp>
    <dsp:sp modelId="{13069C80-C113-4116-8679-676B211FCBF5}">
      <dsp:nvSpPr>
        <dsp:cNvPr id="7" name="圆角矩形 6"/>
        <dsp:cNvSpPr/>
      </dsp:nvSpPr>
      <dsp:spPr bwMode="white">
        <a:xfrm>
          <a:off x="6400800" y="1357789"/>
          <a:ext cx="1828800" cy="181038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87630" rIns="87630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现阶段，</a:t>
          </a:r>
          <a:r>
            <a:rPr lang="zh-CN" dirty="0" smtClean="0"/>
            <a:t>外汇管理总趋势都以放松为主</a:t>
          </a:r>
          <a:endParaRPr lang="zh-CN" altLang="en-US" dirty="0"/>
        </a:p>
      </dsp:txBody>
      <dsp:txXfrm>
        <a:off x="6400800" y="1357789"/>
        <a:ext cx="1828800" cy="181038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3797300"/>
        <a:chOff x="0" y="0"/>
        <a:chExt cx="8229600" cy="3797300"/>
      </a:xfrm>
    </dsp:grpSpPr>
    <dsp:sp modelId="{EB401040-B7AE-466C-A3E6-5441A3FCBA3D}">
      <dsp:nvSpPr>
        <dsp:cNvPr id="3" name="等腰三角形 2"/>
        <dsp:cNvSpPr/>
      </dsp:nvSpPr>
      <dsp:spPr bwMode="white">
        <a:xfrm>
          <a:off x="1931353" y="0"/>
          <a:ext cx="3797300" cy="3797300"/>
        </a:xfrm>
        <a:prstGeom prst="triangl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931353" y="0"/>
        <a:ext cx="3797300" cy="3797300"/>
      </dsp:txXfrm>
    </dsp:sp>
    <dsp:sp modelId="{F53B3157-8B3C-4DEF-AD1E-2945231BED69}">
      <dsp:nvSpPr>
        <dsp:cNvPr id="4" name="圆角矩形 3"/>
        <dsp:cNvSpPr/>
      </dsp:nvSpPr>
      <dsp:spPr bwMode="white">
        <a:xfrm>
          <a:off x="3830003" y="379730"/>
          <a:ext cx="2468245" cy="38575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>
              <a:solidFill>
                <a:schemeClr val="dk1"/>
              </a:solidFill>
            </a:rPr>
            <a:t>经常项目外汇管理</a:t>
          </a:r>
          <a:endParaRPr>
            <a:solidFill>
              <a:schemeClr val="dk1"/>
            </a:solidFill>
          </a:endParaRPr>
        </a:p>
      </dsp:txBody>
      <dsp:txXfrm>
        <a:off x="3830003" y="379730"/>
        <a:ext cx="2468245" cy="385757"/>
      </dsp:txXfrm>
    </dsp:sp>
    <dsp:sp modelId="{6D34CC28-B52D-4FFC-A978-92C06131E52D}">
      <dsp:nvSpPr>
        <dsp:cNvPr id="5" name="圆角矩形 4"/>
        <dsp:cNvSpPr/>
      </dsp:nvSpPr>
      <dsp:spPr bwMode="white">
        <a:xfrm>
          <a:off x="3830003" y="813707"/>
          <a:ext cx="2468245" cy="38575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>
              <a:solidFill>
                <a:schemeClr val="dk1"/>
              </a:solidFill>
            </a:rPr>
            <a:t>资本项目外汇管理</a:t>
          </a:r>
          <a:endParaRPr>
            <a:solidFill>
              <a:schemeClr val="dk1"/>
            </a:solidFill>
          </a:endParaRPr>
        </a:p>
      </dsp:txBody>
      <dsp:txXfrm>
        <a:off x="3830003" y="813707"/>
        <a:ext cx="2468245" cy="385757"/>
      </dsp:txXfrm>
    </dsp:sp>
    <dsp:sp modelId="{110ED794-6888-4BBC-8C1B-B71DBC5B0A8B}">
      <dsp:nvSpPr>
        <dsp:cNvPr id="6" name="圆角矩形 5"/>
        <dsp:cNvSpPr/>
      </dsp:nvSpPr>
      <dsp:spPr bwMode="white">
        <a:xfrm>
          <a:off x="3830003" y="1247684"/>
          <a:ext cx="2468245" cy="38575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>
              <a:solidFill>
                <a:schemeClr val="dk1"/>
              </a:solidFill>
            </a:rPr>
            <a:t>金融机构外汇业务管理</a:t>
          </a:r>
          <a:endParaRPr>
            <a:solidFill>
              <a:schemeClr val="dk1"/>
            </a:solidFill>
          </a:endParaRPr>
        </a:p>
      </dsp:txBody>
      <dsp:txXfrm>
        <a:off x="3830003" y="1247684"/>
        <a:ext cx="2468245" cy="385757"/>
      </dsp:txXfrm>
    </dsp:sp>
    <dsp:sp modelId="{AD46C238-EC53-4FEF-9E14-0ABE4CE3C128}">
      <dsp:nvSpPr>
        <dsp:cNvPr id="7" name="圆角矩形 6"/>
        <dsp:cNvSpPr/>
      </dsp:nvSpPr>
      <dsp:spPr bwMode="white">
        <a:xfrm>
          <a:off x="3830003" y="1681661"/>
          <a:ext cx="2468245" cy="38575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>
              <a:solidFill>
                <a:schemeClr val="dk1"/>
              </a:solidFill>
            </a:rPr>
            <a:t>国际收支统计与监测</a:t>
          </a:r>
          <a:endParaRPr>
            <a:solidFill>
              <a:schemeClr val="dk1"/>
            </a:solidFill>
          </a:endParaRPr>
        </a:p>
      </dsp:txBody>
      <dsp:txXfrm>
        <a:off x="3830003" y="1681661"/>
        <a:ext cx="2468245" cy="385757"/>
      </dsp:txXfrm>
    </dsp:sp>
    <dsp:sp modelId="{0C6C74F6-F162-4E14-9525-79D19A4567EF}">
      <dsp:nvSpPr>
        <dsp:cNvPr id="8" name="圆角矩形 7"/>
        <dsp:cNvSpPr/>
      </dsp:nvSpPr>
      <dsp:spPr bwMode="white">
        <a:xfrm>
          <a:off x="3830003" y="2115639"/>
          <a:ext cx="2468245" cy="38575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>
              <a:solidFill>
                <a:schemeClr val="dk1"/>
              </a:solidFill>
            </a:rPr>
            <a:t>外汇储备管理</a:t>
          </a:r>
          <a:endParaRPr>
            <a:solidFill>
              <a:schemeClr val="dk1"/>
            </a:solidFill>
          </a:endParaRPr>
        </a:p>
      </dsp:txBody>
      <dsp:txXfrm>
        <a:off x="3830003" y="2115639"/>
        <a:ext cx="2468245" cy="385757"/>
      </dsp:txXfrm>
    </dsp:sp>
    <dsp:sp modelId="{E2103045-D6EA-46A0-A8CE-434F4C41FC9B}">
      <dsp:nvSpPr>
        <dsp:cNvPr id="9" name="圆角矩形 8"/>
        <dsp:cNvSpPr/>
      </dsp:nvSpPr>
      <dsp:spPr bwMode="white">
        <a:xfrm>
          <a:off x="3830003" y="2549616"/>
          <a:ext cx="2468245" cy="38575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>
              <a:solidFill>
                <a:schemeClr val="dk1"/>
              </a:solidFill>
            </a:rPr>
            <a:t>人民币汇率和外汇市场管理</a:t>
          </a:r>
          <a:endParaRPr>
            <a:solidFill>
              <a:schemeClr val="dk1"/>
            </a:solidFill>
          </a:endParaRPr>
        </a:p>
      </dsp:txBody>
      <dsp:txXfrm>
        <a:off x="3830003" y="2549616"/>
        <a:ext cx="2468245" cy="385757"/>
      </dsp:txXfrm>
    </dsp:sp>
    <dsp:sp modelId="{D96F44AD-6C3C-4D48-B762-9CF34B9C0B8A}">
      <dsp:nvSpPr>
        <dsp:cNvPr id="10" name="圆角矩形 9"/>
        <dsp:cNvSpPr/>
      </dsp:nvSpPr>
      <dsp:spPr bwMode="white">
        <a:xfrm>
          <a:off x="3830003" y="2983593"/>
          <a:ext cx="2468245" cy="38575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400" b="1" dirty="0" smtClean="0">
              <a:solidFill>
                <a:schemeClr val="dk1"/>
              </a:solidFill>
            </a:rPr>
            <a:t>外汇管理检查与处罚</a:t>
          </a:r>
          <a:endParaRPr lang="zh-CN" altLang="en-US" sz="1400" dirty="0" smtClean="0">
            <a:solidFill>
              <a:schemeClr val="dk1"/>
            </a:solidFill>
          </a:endParaRPr>
        </a:p>
      </dsp:txBody>
      <dsp:txXfrm>
        <a:off x="3830003" y="2983593"/>
        <a:ext cx="2468245" cy="38575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102100"/>
        <a:chOff x="0" y="0"/>
        <a:chExt cx="8229600" cy="4102100"/>
      </a:xfrm>
    </dsp:grpSpPr>
    <dsp:sp modelId="{365BF5BC-B225-4A06-8A6D-F544B3B0303D}">
      <dsp:nvSpPr>
        <dsp:cNvPr id="3" name="圆角矩形 2"/>
        <dsp:cNvSpPr/>
      </dsp:nvSpPr>
      <dsp:spPr bwMode="white">
        <a:xfrm>
          <a:off x="3440118" y="0"/>
          <a:ext cx="1349364" cy="877087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套汇</a:t>
          </a:r>
          <a:endParaRPr lang="zh-CN" altLang="en-US" dirty="0"/>
        </a:p>
      </dsp:txBody>
      <dsp:txXfrm>
        <a:off x="3440118" y="0"/>
        <a:ext cx="1349364" cy="877087"/>
      </dsp:txXfrm>
    </dsp:sp>
    <dsp:sp modelId="{78E17AB1-C3E2-468A-B575-A0DFB765864C}">
      <dsp:nvSpPr>
        <dsp:cNvPr id="4" name="弧形 3"/>
        <dsp:cNvSpPr/>
      </dsp:nvSpPr>
      <dsp:spPr bwMode="white">
        <a:xfrm>
          <a:off x="2363984" y="438543"/>
          <a:ext cx="3501633" cy="3501633"/>
        </a:xfrm>
        <a:prstGeom prst="arc">
          <a:avLst>
            <a:gd name="adj1" fmla="val 17579926"/>
            <a:gd name="adj2" fmla="val 19538753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363984" y="438543"/>
        <a:ext cx="3501633" cy="3501633"/>
      </dsp:txXfrm>
    </dsp:sp>
    <dsp:sp modelId="{3995D3F6-C7DD-4CBE-9C6A-C168FD1D1E46}">
      <dsp:nvSpPr>
        <dsp:cNvPr id="5" name="圆角矩形 4"/>
        <dsp:cNvSpPr/>
      </dsp:nvSpPr>
      <dsp:spPr bwMode="white">
        <a:xfrm>
          <a:off x="5105243" y="1209784"/>
          <a:ext cx="1349364" cy="877087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骗汇</a:t>
          </a:r>
          <a:endParaRPr lang="zh-CN" altLang="en-US" dirty="0"/>
        </a:p>
      </dsp:txBody>
      <dsp:txXfrm>
        <a:off x="5105243" y="1209784"/>
        <a:ext cx="1349364" cy="877087"/>
      </dsp:txXfrm>
    </dsp:sp>
    <dsp:sp modelId="{B46323C0-B5FA-4E28-A1D5-E0B567203100}">
      <dsp:nvSpPr>
        <dsp:cNvPr id="6" name="弧形 5"/>
        <dsp:cNvSpPr/>
      </dsp:nvSpPr>
      <dsp:spPr bwMode="white">
        <a:xfrm>
          <a:off x="2363984" y="438543"/>
          <a:ext cx="3501633" cy="3501633"/>
        </a:xfrm>
        <a:prstGeom prst="arc">
          <a:avLst>
            <a:gd name="adj1" fmla="val 21421033"/>
            <a:gd name="adj2" fmla="val 2014897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363984" y="438543"/>
        <a:ext cx="3501633" cy="3501633"/>
      </dsp:txXfrm>
    </dsp:sp>
    <dsp:sp modelId="{D924EEFE-9E84-419D-95C3-B3A55E831C1B}">
      <dsp:nvSpPr>
        <dsp:cNvPr id="7" name="圆角矩形 6"/>
        <dsp:cNvSpPr/>
      </dsp:nvSpPr>
      <dsp:spPr bwMode="white">
        <a:xfrm>
          <a:off x="4469222" y="3167257"/>
          <a:ext cx="1349364" cy="877087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其他违反行为</a:t>
          </a:r>
          <a:endParaRPr lang="zh-CN" altLang="en-US" dirty="0"/>
        </a:p>
      </dsp:txBody>
      <dsp:txXfrm>
        <a:off x="4469222" y="3167257"/>
        <a:ext cx="1349364" cy="877087"/>
      </dsp:txXfrm>
    </dsp:sp>
    <dsp:sp modelId="{BD43877B-B31F-474E-801F-87B8C1D4CBC6}">
      <dsp:nvSpPr>
        <dsp:cNvPr id="8" name="弧形 7"/>
        <dsp:cNvSpPr/>
      </dsp:nvSpPr>
      <dsp:spPr bwMode="white">
        <a:xfrm>
          <a:off x="2363984" y="438543"/>
          <a:ext cx="3501633" cy="3501633"/>
        </a:xfrm>
        <a:prstGeom prst="arc">
          <a:avLst>
            <a:gd name="adj1" fmla="val 4713260"/>
            <a:gd name="adj2" fmla="val 6086739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363984" y="438543"/>
        <a:ext cx="3501633" cy="3501633"/>
      </dsp:txXfrm>
    </dsp:sp>
    <dsp:sp modelId="{573A69F7-124E-46D1-8D21-F09AA342E3BC}">
      <dsp:nvSpPr>
        <dsp:cNvPr id="9" name="圆角矩形 8"/>
        <dsp:cNvSpPr/>
      </dsp:nvSpPr>
      <dsp:spPr bwMode="white">
        <a:xfrm>
          <a:off x="2411014" y="3167257"/>
          <a:ext cx="1349364" cy="877087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扰乱金融</a:t>
          </a:r>
          <a:endParaRPr lang="zh-CN" altLang="en-US" dirty="0"/>
        </a:p>
      </dsp:txBody>
      <dsp:txXfrm>
        <a:off x="2411014" y="3167257"/>
        <a:ext cx="1349364" cy="877087"/>
      </dsp:txXfrm>
    </dsp:sp>
    <dsp:sp modelId="{EDB24186-AA91-426D-8EEB-A17877F81476}">
      <dsp:nvSpPr>
        <dsp:cNvPr id="10" name="弧形 9"/>
        <dsp:cNvSpPr/>
      </dsp:nvSpPr>
      <dsp:spPr bwMode="white">
        <a:xfrm>
          <a:off x="2363984" y="438543"/>
          <a:ext cx="3501633" cy="3501633"/>
        </a:xfrm>
        <a:prstGeom prst="arc">
          <a:avLst>
            <a:gd name="adj1" fmla="val 8785102"/>
            <a:gd name="adj2" fmla="val 10978966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363984" y="438543"/>
        <a:ext cx="3501633" cy="3501633"/>
      </dsp:txXfrm>
    </dsp:sp>
    <dsp:sp modelId="{58E3643E-DA21-472E-BE26-FC3F1CDD2C95}">
      <dsp:nvSpPr>
        <dsp:cNvPr id="11" name="圆角矩形 10"/>
        <dsp:cNvSpPr/>
      </dsp:nvSpPr>
      <dsp:spPr bwMode="white">
        <a:xfrm>
          <a:off x="1774992" y="1209784"/>
          <a:ext cx="1349364" cy="877087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逃汇</a:t>
          </a:r>
          <a:endParaRPr lang="zh-CN" altLang="en-US" dirty="0"/>
        </a:p>
      </dsp:txBody>
      <dsp:txXfrm>
        <a:off x="1774992" y="1209784"/>
        <a:ext cx="1349364" cy="877087"/>
      </dsp:txXfrm>
    </dsp:sp>
    <dsp:sp modelId="{09B8B9C4-D4AB-4268-A809-781E00BC52DC}">
      <dsp:nvSpPr>
        <dsp:cNvPr id="12" name="弧形 11"/>
        <dsp:cNvSpPr/>
      </dsp:nvSpPr>
      <dsp:spPr bwMode="white">
        <a:xfrm>
          <a:off x="2363984" y="438543"/>
          <a:ext cx="3501633" cy="3501633"/>
        </a:xfrm>
        <a:prstGeom prst="arc">
          <a:avLst>
            <a:gd name="adj1" fmla="val 12861246"/>
            <a:gd name="adj2" fmla="val 14820073"/>
          </a:avLst>
        </a:prstGeom>
      </dsp:spPr>
      <dsp:style>
        <a:lnRef idx="1">
          <a:schemeClr val="accent1"/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363984" y="438543"/>
        <a:ext cx="3501633" cy="350163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102100"/>
        <a:chOff x="0" y="0"/>
        <a:chExt cx="8229600" cy="4102100"/>
      </a:xfrm>
    </dsp:grpSpPr>
    <dsp:sp modelId="{B9F62F6C-591D-45C2-BE94-BE69EC601966}">
      <dsp:nvSpPr>
        <dsp:cNvPr id="3" name="椭圆 2"/>
        <dsp:cNvSpPr/>
      </dsp:nvSpPr>
      <dsp:spPr bwMode="white">
        <a:xfrm>
          <a:off x="0" y="468435"/>
          <a:ext cx="3165231" cy="3165231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4193" tIns="45720" rIns="174193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dirty="0" smtClean="0"/>
            <a:t>罚金</a:t>
          </a:r>
          <a:endParaRPr lang="zh-CN" altLang="en-US" sz="3600" dirty="0"/>
        </a:p>
      </dsp:txBody>
      <dsp:txXfrm>
        <a:off x="0" y="468435"/>
        <a:ext cx="3165231" cy="3165231"/>
      </dsp:txXfrm>
    </dsp:sp>
    <dsp:sp modelId="{BD236D36-B13B-4C34-AE12-28A4F3774964}">
      <dsp:nvSpPr>
        <dsp:cNvPr id="4" name="椭圆 3"/>
        <dsp:cNvSpPr/>
      </dsp:nvSpPr>
      <dsp:spPr bwMode="white">
        <a:xfrm>
          <a:off x="2532185" y="468435"/>
          <a:ext cx="3165231" cy="3165231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4193" tIns="45720" rIns="174193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dirty="0" smtClean="0"/>
            <a:t>没收</a:t>
          </a:r>
          <a:endParaRPr lang="zh-CN" altLang="en-US" sz="3600" dirty="0"/>
        </a:p>
      </dsp:txBody>
      <dsp:txXfrm>
        <a:off x="2532185" y="468435"/>
        <a:ext cx="3165231" cy="3165231"/>
      </dsp:txXfrm>
    </dsp:sp>
    <dsp:sp modelId="{E58647B4-4172-41EC-825C-8E066448A3F3}">
      <dsp:nvSpPr>
        <dsp:cNvPr id="5" name="椭圆 4"/>
        <dsp:cNvSpPr/>
      </dsp:nvSpPr>
      <dsp:spPr bwMode="white">
        <a:xfrm>
          <a:off x="5064369" y="468435"/>
          <a:ext cx="3165231" cy="3165231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4193" tIns="45720" rIns="174193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dirty="0" smtClean="0"/>
            <a:t>刑事责任</a:t>
          </a:r>
          <a:endParaRPr lang="zh-CN" altLang="en-US" sz="3600" dirty="0"/>
        </a:p>
      </dsp:txBody>
      <dsp:txXfrm>
        <a:off x="5064369" y="468435"/>
        <a:ext cx="3165231" cy="31652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F90F464C-F193-4298-AC80-91E156AA539B}">
      <dsp:nvSpPr>
        <dsp:cNvPr id="4" name="空心弧 3"/>
        <dsp:cNvSpPr/>
      </dsp:nvSpPr>
      <dsp:spPr bwMode="white">
        <a:xfrm>
          <a:off x="-5067108" y="-796465"/>
          <a:ext cx="6118893" cy="6118893"/>
        </a:xfrm>
        <a:prstGeom prst="blockArc">
          <a:avLst>
            <a:gd name="adj1" fmla="val 18900000"/>
            <a:gd name="adj2" fmla="val 2700000"/>
            <a:gd name="adj3" fmla="val 295"/>
          </a:avLst>
        </a:pr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-5067108" y="-796465"/>
        <a:ext cx="6118893" cy="6118893"/>
      </dsp:txXfrm>
    </dsp:sp>
    <dsp:sp modelId="{9CF2E2C5-5825-4525-8343-0C4460426A52}">
      <dsp:nvSpPr>
        <dsp:cNvPr id="7" name="矩形 6"/>
        <dsp:cNvSpPr/>
      </dsp:nvSpPr>
      <dsp:spPr bwMode="white">
        <a:xfrm>
          <a:off x="573892" y="347956"/>
          <a:ext cx="7655708" cy="69627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2667" tIns="76200" rIns="76200" bIns="762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保护本国经济免受外国商品和资本的冲击</a:t>
          </a:r>
          <a:endParaRPr lang="zh-CN" altLang="en-US" dirty="0"/>
        </a:p>
      </dsp:txBody>
      <dsp:txXfrm>
        <a:off x="573892" y="347956"/>
        <a:ext cx="7655708" cy="696274"/>
      </dsp:txXfrm>
    </dsp:sp>
    <dsp:sp modelId="{354AE3BF-A0F8-4243-A5D1-C86590D639F3}">
      <dsp:nvSpPr>
        <dsp:cNvPr id="8" name="椭圆 7"/>
        <dsp:cNvSpPr/>
      </dsp:nvSpPr>
      <dsp:spPr bwMode="white">
        <a:xfrm>
          <a:off x="138721" y="260922"/>
          <a:ext cx="870342" cy="870342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138721" y="260922"/>
        <a:ext cx="870342" cy="870342"/>
      </dsp:txXfrm>
    </dsp:sp>
    <dsp:sp modelId="{06F49E6F-8D8F-4D95-BC2A-76FB11CF477D}">
      <dsp:nvSpPr>
        <dsp:cNvPr id="9" name="矩形 8"/>
        <dsp:cNvSpPr/>
      </dsp:nvSpPr>
      <dsp:spPr bwMode="white">
        <a:xfrm>
          <a:off x="973082" y="1392548"/>
          <a:ext cx="7256518" cy="69627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2667" tIns="76200" rIns="76200" bIns="762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改善国际收支，促进国际收支平衡</a:t>
          </a:r>
          <a:endParaRPr lang="zh-CN" altLang="en-US" dirty="0"/>
        </a:p>
      </dsp:txBody>
      <dsp:txXfrm>
        <a:off x="973082" y="1392548"/>
        <a:ext cx="7256518" cy="696274"/>
      </dsp:txXfrm>
    </dsp:sp>
    <dsp:sp modelId="{811F0C7A-E01F-4B87-93D1-010FACF9208A}">
      <dsp:nvSpPr>
        <dsp:cNvPr id="10" name="椭圆 9"/>
        <dsp:cNvSpPr/>
      </dsp:nvSpPr>
      <dsp:spPr bwMode="white">
        <a:xfrm>
          <a:off x="537911" y="1305514"/>
          <a:ext cx="870342" cy="870342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537911" y="1305514"/>
        <a:ext cx="870342" cy="870342"/>
      </dsp:txXfrm>
    </dsp:sp>
    <dsp:sp modelId="{966A87AB-D081-4771-8B1B-F0D08BDE3FCA}">
      <dsp:nvSpPr>
        <dsp:cNvPr id="11" name="矩形 10"/>
        <dsp:cNvSpPr/>
      </dsp:nvSpPr>
      <dsp:spPr bwMode="white">
        <a:xfrm>
          <a:off x="973082" y="2437140"/>
          <a:ext cx="7256518" cy="69627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2667" tIns="76200" rIns="76200" bIns="762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管理资本流动，维护金融安全</a:t>
          </a:r>
          <a:endParaRPr lang="zh-CN" altLang="en-US" dirty="0"/>
        </a:p>
      </dsp:txBody>
      <dsp:txXfrm>
        <a:off x="973082" y="2437140"/>
        <a:ext cx="7256518" cy="696274"/>
      </dsp:txXfrm>
    </dsp:sp>
    <dsp:sp modelId="{7FDD89C6-E584-4177-BA8F-7AE499F094DC}">
      <dsp:nvSpPr>
        <dsp:cNvPr id="12" name="椭圆 11"/>
        <dsp:cNvSpPr/>
      </dsp:nvSpPr>
      <dsp:spPr bwMode="white">
        <a:xfrm>
          <a:off x="537911" y="2350106"/>
          <a:ext cx="870342" cy="870342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537911" y="2350106"/>
        <a:ext cx="870342" cy="870342"/>
      </dsp:txXfrm>
    </dsp:sp>
    <dsp:sp modelId="{CD5B36EF-259B-4D34-8182-5C54C9B7696B}">
      <dsp:nvSpPr>
        <dsp:cNvPr id="13" name="矩形 12"/>
        <dsp:cNvSpPr/>
      </dsp:nvSpPr>
      <dsp:spPr bwMode="white">
        <a:xfrm>
          <a:off x="573892" y="3481732"/>
          <a:ext cx="7655708" cy="69627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2667" tIns="76200" rIns="76200" bIns="762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保护民族工业，服务经济发展</a:t>
          </a:r>
          <a:endParaRPr lang="zh-CN" altLang="en-US" dirty="0"/>
        </a:p>
      </dsp:txBody>
      <dsp:txXfrm>
        <a:off x="573892" y="3481732"/>
        <a:ext cx="7655708" cy="696274"/>
      </dsp:txXfrm>
    </dsp:sp>
    <dsp:sp modelId="{0AA4869E-88C3-493E-BB01-7CFC1E49E3B0}">
      <dsp:nvSpPr>
        <dsp:cNvPr id="14" name="椭圆 13"/>
        <dsp:cNvSpPr/>
      </dsp:nvSpPr>
      <dsp:spPr bwMode="white">
        <a:xfrm>
          <a:off x="138721" y="3394698"/>
          <a:ext cx="870342" cy="870342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138721" y="3394698"/>
        <a:ext cx="870342" cy="870342"/>
      </dsp:txXfrm>
    </dsp:sp>
    <dsp:sp modelId="{C2BAE426-6E44-4925-99AF-8BBD8075F4B1}">
      <dsp:nvSpPr>
        <dsp:cNvPr id="3" name="矩形 2" hidden="1"/>
        <dsp:cNvSpPr/>
      </dsp:nvSpPr>
      <dsp:spPr bwMode="white">
        <a:xfrm>
          <a:off x="124966" y="94354"/>
          <a:ext cx="36000" cy="36000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24966" y="94354"/>
        <a:ext cx="36000" cy="36000"/>
      </dsp:txXfrm>
    </dsp:sp>
    <dsp:sp modelId="{FBA4F517-2B9A-4C8B-B4A4-73ED7B473E1F}">
      <dsp:nvSpPr>
        <dsp:cNvPr id="5" name="矩形 4" hidden="1"/>
        <dsp:cNvSpPr/>
      </dsp:nvSpPr>
      <dsp:spPr bwMode="white">
        <a:xfrm>
          <a:off x="1015785" y="2244981"/>
          <a:ext cx="36000" cy="36000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015785" y="2244981"/>
        <a:ext cx="36000" cy="36000"/>
      </dsp:txXfrm>
    </dsp:sp>
    <dsp:sp modelId="{A1786F6A-F95B-4A4F-86D1-159AA0A0946B}">
      <dsp:nvSpPr>
        <dsp:cNvPr id="6" name="矩形 5" hidden="1"/>
        <dsp:cNvSpPr/>
      </dsp:nvSpPr>
      <dsp:spPr bwMode="white">
        <a:xfrm>
          <a:off x="124966" y="4395608"/>
          <a:ext cx="36000" cy="36000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24966" y="4395608"/>
        <a:ext cx="36000" cy="36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F69D7EB8-ACED-4179-9A97-C65DF2382602}">
      <dsp:nvSpPr>
        <dsp:cNvPr id="3" name="同侧圆角矩形 2"/>
        <dsp:cNvSpPr/>
      </dsp:nvSpPr>
      <dsp:spPr bwMode="white">
        <a:xfrm>
          <a:off x="55" y="164132"/>
          <a:ext cx="3653631" cy="2728504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24130" tIns="72390" rIns="24130" bIns="24130" anchor="t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自然人和法人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居民和非居民</a:t>
          </a:r>
          <a:endParaRPr lang="zh-CN" altLang="en-US" dirty="0">
            <a:solidFill>
              <a:schemeClr val="dk1"/>
            </a:solidFill>
          </a:endParaRPr>
        </a:p>
      </dsp:txBody>
      <dsp:txXfrm>
        <a:off x="55" y="164132"/>
        <a:ext cx="3653631" cy="2728504"/>
      </dsp:txXfrm>
    </dsp:sp>
    <dsp:sp modelId="{35619053-2017-4AC2-8A8C-E7F9E2C1C495}">
      <dsp:nvSpPr>
        <dsp:cNvPr id="4" name="矩形 3"/>
        <dsp:cNvSpPr/>
      </dsp:nvSpPr>
      <dsp:spPr bwMode="white">
        <a:xfrm>
          <a:off x="55" y="2892636"/>
          <a:ext cx="3653631" cy="1173257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47650" tIns="0" rIns="82550" bIns="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人</a:t>
          </a:r>
          <a:endParaRPr lang="zh-CN" altLang="en-US" dirty="0"/>
        </a:p>
      </dsp:txBody>
      <dsp:txXfrm>
        <a:off x="55" y="2892636"/>
        <a:ext cx="3653631" cy="1173257"/>
      </dsp:txXfrm>
    </dsp:sp>
    <dsp:sp modelId="{467F2A04-E92A-411C-BE45-74DAD18930EC}">
      <dsp:nvSpPr>
        <dsp:cNvPr id="5" name="椭圆 4"/>
        <dsp:cNvSpPr/>
      </dsp:nvSpPr>
      <dsp:spPr bwMode="white">
        <a:xfrm>
          <a:off x="2679714" y="3083060"/>
          <a:ext cx="1278771" cy="1278771"/>
        </a:xfrm>
        <a:prstGeom prst="ellipse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2679714" y="3083060"/>
        <a:ext cx="1278771" cy="1278771"/>
      </dsp:txXfrm>
    </dsp:sp>
    <dsp:sp modelId="{A606E098-8472-425D-9989-EC8A8ED64D68}">
      <dsp:nvSpPr>
        <dsp:cNvPr id="6" name="同侧圆角矩形 5"/>
        <dsp:cNvSpPr/>
      </dsp:nvSpPr>
      <dsp:spPr bwMode="white">
        <a:xfrm>
          <a:off x="4275292" y="164132"/>
          <a:ext cx="3653631" cy="2728504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24130" tIns="72390" rIns="24130" bIns="24130" anchor="t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外国货币（包括纸币、铸币）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外币支付凭证（包括票据、银行存款凭证、邮政储蓄凭证等）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外币有价证券（包括政府债券、国库券、公司债券、股票、息票等）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特别提款权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黄金、白银等贵金属</a:t>
          </a:r>
          <a:endParaRPr lang="zh-CN" altLang="en-US" dirty="0">
            <a:solidFill>
              <a:schemeClr val="dk1"/>
            </a:solidFill>
          </a:endParaRPr>
        </a:p>
      </dsp:txBody>
      <dsp:txXfrm>
        <a:off x="4275292" y="164132"/>
        <a:ext cx="3653631" cy="2728504"/>
      </dsp:txXfrm>
    </dsp:sp>
    <dsp:sp modelId="{4D079BD5-0CED-4E71-8634-4D0E75422711}">
      <dsp:nvSpPr>
        <dsp:cNvPr id="7" name="矩形 6"/>
        <dsp:cNvSpPr/>
      </dsp:nvSpPr>
      <dsp:spPr bwMode="white">
        <a:xfrm>
          <a:off x="4275292" y="2892636"/>
          <a:ext cx="3653631" cy="1173257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47650" tIns="0" rIns="82550" bIns="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物</a:t>
          </a:r>
          <a:endParaRPr lang="zh-CN" altLang="en-US" dirty="0"/>
        </a:p>
      </dsp:txBody>
      <dsp:txXfrm>
        <a:off x="4275292" y="2892636"/>
        <a:ext cx="3653631" cy="1173257"/>
      </dsp:txXfrm>
    </dsp:sp>
    <dsp:sp modelId="{FFE0B6C7-96D2-4E23-A9BF-A246D5681DD3}">
      <dsp:nvSpPr>
        <dsp:cNvPr id="8" name="椭圆 7"/>
        <dsp:cNvSpPr/>
      </dsp:nvSpPr>
      <dsp:spPr bwMode="white">
        <a:xfrm>
          <a:off x="6954952" y="3083060"/>
          <a:ext cx="1278771" cy="1278771"/>
        </a:xfrm>
        <a:prstGeom prst="ellipse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6954952" y="3083060"/>
        <a:ext cx="1278771" cy="12787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A70B4DE4-DA8D-457A-8BA1-2224A19F3EF4}">
      <dsp:nvSpPr>
        <dsp:cNvPr id="3" name="矩形 2"/>
        <dsp:cNvSpPr/>
      </dsp:nvSpPr>
      <dsp:spPr bwMode="white">
        <a:xfrm>
          <a:off x="460906" y="-360"/>
          <a:ext cx="3483918" cy="2090351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smtClean="0"/>
            <a:t>中央银行</a:t>
          </a:r>
          <a:endParaRPr lang="zh-CN" altLang="en-US" sz="2800"/>
        </a:p>
      </dsp:txBody>
      <dsp:txXfrm>
        <a:off x="460906" y="-360"/>
        <a:ext cx="3483918" cy="2090351"/>
      </dsp:txXfrm>
    </dsp:sp>
    <dsp:sp modelId="{491336C4-5326-48B3-A6ED-90C87926B028}">
      <dsp:nvSpPr>
        <dsp:cNvPr id="4" name="矩形 3"/>
        <dsp:cNvSpPr/>
      </dsp:nvSpPr>
      <dsp:spPr bwMode="white">
        <a:xfrm>
          <a:off x="4293215" y="-360"/>
          <a:ext cx="3483918" cy="2090351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 smtClean="0"/>
            <a:t>政府的某一职能部门</a:t>
          </a:r>
          <a:endParaRPr lang="zh-CN" altLang="en-US" sz="2800" dirty="0"/>
        </a:p>
      </dsp:txBody>
      <dsp:txXfrm>
        <a:off x="4293215" y="-360"/>
        <a:ext cx="3483918" cy="2090351"/>
      </dsp:txXfrm>
    </dsp:sp>
    <dsp:sp modelId="{24C82E4E-D058-4526-8926-D33414AD3866}">
      <dsp:nvSpPr>
        <dsp:cNvPr id="5" name="矩形 4"/>
        <dsp:cNvSpPr/>
      </dsp:nvSpPr>
      <dsp:spPr bwMode="white">
        <a:xfrm>
          <a:off x="460906" y="2435971"/>
          <a:ext cx="3483918" cy="2090351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 smtClean="0"/>
            <a:t>政府的几个职能部门和中央银行适当分工</a:t>
          </a:r>
          <a:endParaRPr lang="zh-CN" altLang="en-US" sz="2800" dirty="0"/>
        </a:p>
      </dsp:txBody>
      <dsp:txXfrm>
        <a:off x="460906" y="2435971"/>
        <a:ext cx="3483918" cy="2090351"/>
      </dsp:txXfrm>
    </dsp:sp>
    <dsp:sp modelId="{37E98CEF-ACBC-41F6-B411-930836C591DE}">
      <dsp:nvSpPr>
        <dsp:cNvPr id="6" name="矩形 5"/>
        <dsp:cNvSpPr/>
      </dsp:nvSpPr>
      <dsp:spPr bwMode="white">
        <a:xfrm>
          <a:off x="4293215" y="2435971"/>
          <a:ext cx="3483918" cy="2090351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 smtClean="0"/>
            <a:t>政府设立专门机构</a:t>
          </a:r>
          <a:endParaRPr lang="zh-CN" altLang="en-US" sz="2800" dirty="0"/>
        </a:p>
      </dsp:txBody>
      <dsp:txXfrm>
        <a:off x="4293215" y="2435971"/>
        <a:ext cx="3483918" cy="20903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BCFC3AA3-6188-4434-8D67-EDF44CDE2209}">
      <dsp:nvSpPr>
        <dsp:cNvPr id="3" name="同侧圆角矩形 2"/>
        <dsp:cNvSpPr/>
      </dsp:nvSpPr>
      <dsp:spPr bwMode="white">
        <a:xfrm>
          <a:off x="55" y="164132"/>
          <a:ext cx="3653631" cy="2728504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27940" tIns="83820" rIns="27940" bIns="27940" anchor="t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行政管制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数量管制</a:t>
          </a:r>
          <a:endParaRPr lang="zh-CN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汇率管制</a:t>
          </a:r>
          <a:endParaRPr lang="zh-CN" altLang="en-US" dirty="0">
            <a:solidFill>
              <a:schemeClr val="dk1"/>
            </a:solidFill>
          </a:endParaRPr>
        </a:p>
      </dsp:txBody>
      <dsp:txXfrm>
        <a:off x="55" y="164132"/>
        <a:ext cx="3653631" cy="2728504"/>
      </dsp:txXfrm>
    </dsp:sp>
    <dsp:sp modelId="{9359C514-4631-4D40-8BC2-09530D34E7A5}">
      <dsp:nvSpPr>
        <dsp:cNvPr id="4" name="矩形 3"/>
        <dsp:cNvSpPr/>
      </dsp:nvSpPr>
      <dsp:spPr bwMode="white">
        <a:xfrm>
          <a:off x="55" y="2892636"/>
          <a:ext cx="3653631" cy="1173257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75260" tIns="0" rIns="58420" bIns="0" anchor="ctr"/>
        <a:lstStyle>
          <a:lvl1pPr algn="l">
            <a:defRPr sz="4600"/>
          </a:lvl1pPr>
          <a:lvl2pPr marL="285750" indent="-285750" algn="l">
            <a:defRPr sz="3500"/>
          </a:lvl2pPr>
          <a:lvl3pPr marL="571500" indent="-285750" algn="l">
            <a:defRPr sz="3500"/>
          </a:lvl3pPr>
          <a:lvl4pPr marL="857250" indent="-285750" algn="l">
            <a:defRPr sz="3500"/>
          </a:lvl4pPr>
          <a:lvl5pPr marL="1143000" indent="-285750" algn="l">
            <a:defRPr sz="3500"/>
          </a:lvl5pPr>
          <a:lvl6pPr marL="1428750" indent="-285750" algn="l">
            <a:defRPr sz="3500"/>
          </a:lvl6pPr>
          <a:lvl7pPr marL="1714500" indent="-285750" algn="l">
            <a:defRPr sz="3500"/>
          </a:lvl7pPr>
          <a:lvl8pPr marL="2000250" indent="-285750" algn="l">
            <a:defRPr sz="3500"/>
          </a:lvl8pPr>
          <a:lvl9pPr marL="2286000" indent="-285750" algn="l">
            <a:defRPr sz="3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直接管制</a:t>
          </a:r>
          <a:endParaRPr lang="zh-CN" altLang="en-US" dirty="0"/>
        </a:p>
      </dsp:txBody>
      <dsp:txXfrm>
        <a:off x="55" y="2892636"/>
        <a:ext cx="3653631" cy="1173257"/>
      </dsp:txXfrm>
    </dsp:sp>
    <dsp:sp modelId="{6334DFEA-5135-41B1-ADD1-2403F9503036}">
      <dsp:nvSpPr>
        <dsp:cNvPr id="5" name="椭圆 4"/>
        <dsp:cNvSpPr/>
      </dsp:nvSpPr>
      <dsp:spPr bwMode="white">
        <a:xfrm>
          <a:off x="2679714" y="3083060"/>
          <a:ext cx="1278771" cy="1278771"/>
        </a:xfrm>
        <a:prstGeom prst="ellipse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6000" b="-66000"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2679714" y="3083060"/>
        <a:ext cx="1278771" cy="1278771"/>
      </dsp:txXfrm>
    </dsp:sp>
    <dsp:sp modelId="{884B6FAA-8595-431B-8C54-2E9972937B92}">
      <dsp:nvSpPr>
        <dsp:cNvPr id="6" name="同侧圆角矩形 5"/>
        <dsp:cNvSpPr/>
      </dsp:nvSpPr>
      <dsp:spPr bwMode="white">
        <a:xfrm>
          <a:off x="4275292" y="164132"/>
          <a:ext cx="3653631" cy="2728504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27940" tIns="83820" rIns="27940" bIns="27940" anchor="t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运用外汇平准基金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运用进口许可证</a:t>
          </a:r>
          <a:r>
            <a:rPr lang="zh-CN" altLang="en-US" dirty="0" smtClean="0">
              <a:solidFill>
                <a:schemeClr val="dk1"/>
              </a:solidFill>
            </a:rPr>
            <a:t>、</a:t>
          </a:r>
          <a:r>
            <a:rPr lang="zh-CN" dirty="0" smtClean="0">
              <a:solidFill>
                <a:schemeClr val="dk1"/>
              </a:solidFill>
            </a:rPr>
            <a:t>进口押汇制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提高信用证开证保证金或规定取得进口买方信贷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 smtClean="0">
              <a:solidFill>
                <a:schemeClr val="dk1"/>
              </a:solidFill>
            </a:rPr>
            <a:t>实行出口信贷或退税、财政补贴等方式</a:t>
          </a:r>
          <a:endParaRPr lang="zh-CN" dirty="0">
            <a:solidFill>
              <a:schemeClr val="dk1"/>
            </a:solidFill>
          </a:endParaRPr>
        </a:p>
      </dsp:txBody>
      <dsp:txXfrm>
        <a:off x="4275292" y="164132"/>
        <a:ext cx="3653631" cy="2728504"/>
      </dsp:txXfrm>
    </dsp:sp>
    <dsp:sp modelId="{BA029696-EE74-438F-8158-97379E1DDF90}">
      <dsp:nvSpPr>
        <dsp:cNvPr id="7" name="矩形 6"/>
        <dsp:cNvSpPr/>
      </dsp:nvSpPr>
      <dsp:spPr bwMode="white">
        <a:xfrm>
          <a:off x="4275292" y="2892636"/>
          <a:ext cx="3653631" cy="1173257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75260" tIns="0" rIns="58420" bIns="0" anchor="ctr"/>
        <a:lstStyle>
          <a:lvl1pPr algn="l">
            <a:defRPr sz="4600"/>
          </a:lvl1pPr>
          <a:lvl2pPr marL="285750" indent="-285750" algn="l">
            <a:defRPr sz="3500"/>
          </a:lvl2pPr>
          <a:lvl3pPr marL="571500" indent="-285750" algn="l">
            <a:defRPr sz="3500"/>
          </a:lvl3pPr>
          <a:lvl4pPr marL="857250" indent="-285750" algn="l">
            <a:defRPr sz="3500"/>
          </a:lvl4pPr>
          <a:lvl5pPr marL="1143000" indent="-285750" algn="l">
            <a:defRPr sz="3500"/>
          </a:lvl5pPr>
          <a:lvl6pPr marL="1428750" indent="-285750" algn="l">
            <a:defRPr sz="3500"/>
          </a:lvl6pPr>
          <a:lvl7pPr marL="1714500" indent="-285750" algn="l">
            <a:defRPr sz="3500"/>
          </a:lvl7pPr>
          <a:lvl8pPr marL="2000250" indent="-285750" algn="l">
            <a:defRPr sz="3500"/>
          </a:lvl8pPr>
          <a:lvl9pPr marL="2286000" indent="-285750" algn="l">
            <a:defRPr sz="3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间接管制</a:t>
          </a:r>
          <a:endParaRPr lang="zh-CN" altLang="en-US" dirty="0"/>
        </a:p>
      </dsp:txBody>
      <dsp:txXfrm>
        <a:off x="4275292" y="2892636"/>
        <a:ext cx="3653631" cy="1173257"/>
      </dsp:txXfrm>
    </dsp:sp>
    <dsp:sp modelId="{09CB523A-EA0C-4ED4-8908-5F07E66CE6C3}">
      <dsp:nvSpPr>
        <dsp:cNvPr id="8" name="椭圆 7"/>
        <dsp:cNvSpPr/>
      </dsp:nvSpPr>
      <dsp:spPr bwMode="white">
        <a:xfrm>
          <a:off x="6954952" y="3083060"/>
          <a:ext cx="1278771" cy="1278771"/>
        </a:xfrm>
        <a:prstGeom prst="ellipse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6000" b="-66000"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6954952" y="3083060"/>
        <a:ext cx="1278771" cy="12787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4525962"/>
        <a:chOff x="0" y="0"/>
        <a:chExt cx="8229600" cy="4525962"/>
      </a:xfrm>
    </dsp:grpSpPr>
    <dsp:sp modelId="{1A4614D0-411C-4AAB-9C1A-7BED0287C023}">
      <dsp:nvSpPr>
        <dsp:cNvPr id="3" name="同侧圆角矩形 2"/>
        <dsp:cNvSpPr/>
      </dsp:nvSpPr>
      <dsp:spPr bwMode="white">
        <a:xfrm>
          <a:off x="55" y="164132"/>
          <a:ext cx="3653631" cy="2728504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17780" tIns="53340" rIns="17780" bIns="17780" anchor="t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1</a:t>
          </a:r>
          <a:r>
            <a:rPr lang="zh-CN" sz="1400" dirty="0" smtClean="0">
              <a:solidFill>
                <a:schemeClr val="dk1"/>
              </a:solidFill>
            </a:rPr>
            <a:t>、可以对商品和服务奖出限入，以改善国际收支，保护本国经济发展。</a:t>
          </a:r>
          <a:endParaRPr lang="zh-CN" altLang="en-US" sz="1400" dirty="0">
            <a:solidFill>
              <a:schemeClr val="dk1"/>
            </a:solidFill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2</a:t>
          </a:r>
          <a:r>
            <a:rPr lang="zh-CN" sz="1400" dirty="0" smtClean="0">
              <a:solidFill>
                <a:schemeClr val="dk1"/>
              </a:solidFill>
            </a:rPr>
            <a:t>、可以防止外汇投机活动和资本国际流动对国内金融、经济的冲击，增加本国外汇储备，稳定本币汇率。</a:t>
          </a:r>
          <a:endParaRPr lang="zh-CN" sz="1400" dirty="0">
            <a:solidFill>
              <a:schemeClr val="dk1"/>
            </a:solidFill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3</a:t>
          </a:r>
          <a:r>
            <a:rPr lang="zh-CN" sz="1400" dirty="0" smtClean="0">
              <a:solidFill>
                <a:schemeClr val="dk1"/>
              </a:solidFill>
            </a:rPr>
            <a:t>、有利于维护本国企业的竞争优势地位，保护民族企业发展。</a:t>
          </a:r>
          <a:endParaRPr lang="zh-CN" sz="1400" dirty="0">
            <a:solidFill>
              <a:schemeClr val="dk1"/>
            </a:solidFill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4</a:t>
          </a:r>
          <a:r>
            <a:rPr lang="zh-CN" sz="1400" dirty="0" smtClean="0">
              <a:solidFill>
                <a:schemeClr val="dk1"/>
              </a:solidFill>
            </a:rPr>
            <a:t>、可以缓冲国际市场价格波动对国内市场的影响，稳定国内物价水平。</a:t>
          </a:r>
          <a:endParaRPr lang="zh-CN" sz="1400" dirty="0">
            <a:solidFill>
              <a:schemeClr val="dk1"/>
            </a:solidFill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5</a:t>
          </a:r>
          <a:r>
            <a:rPr lang="zh-CN" sz="1400" dirty="0" smtClean="0">
              <a:solidFill>
                <a:schemeClr val="dk1"/>
              </a:solidFill>
            </a:rPr>
            <a:t>、可迫使他国改变其贸易和关税政策，以争夺国际市场和贸易主动权。</a:t>
          </a:r>
          <a:endParaRPr lang="zh-CN" sz="1400" dirty="0">
            <a:solidFill>
              <a:schemeClr val="dk1"/>
            </a:solidFill>
          </a:endParaRPr>
        </a:p>
      </dsp:txBody>
      <dsp:txXfrm>
        <a:off x="55" y="164132"/>
        <a:ext cx="3653631" cy="2728504"/>
      </dsp:txXfrm>
    </dsp:sp>
    <dsp:sp modelId="{8BEF3387-DEFB-4C26-BE34-6B652BF2ADDA}">
      <dsp:nvSpPr>
        <dsp:cNvPr id="4" name="矩形 3"/>
        <dsp:cNvSpPr/>
      </dsp:nvSpPr>
      <dsp:spPr bwMode="white">
        <a:xfrm>
          <a:off x="55" y="2892636"/>
          <a:ext cx="3653631" cy="1173257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75260" tIns="0" rIns="58420" bIns="0" anchor="ctr"/>
        <a:lstStyle>
          <a:lvl1pPr algn="l">
            <a:defRPr sz="4600"/>
          </a:lvl1pPr>
          <a:lvl2pPr marL="285750" indent="-285750" algn="l">
            <a:defRPr sz="3500"/>
          </a:lvl2pPr>
          <a:lvl3pPr marL="571500" indent="-285750" algn="l">
            <a:defRPr sz="3500"/>
          </a:lvl3pPr>
          <a:lvl4pPr marL="857250" indent="-285750" algn="l">
            <a:defRPr sz="3500"/>
          </a:lvl4pPr>
          <a:lvl5pPr marL="1143000" indent="-285750" algn="l">
            <a:defRPr sz="3500"/>
          </a:lvl5pPr>
          <a:lvl6pPr marL="1428750" indent="-285750" algn="l">
            <a:defRPr sz="3500"/>
          </a:lvl6pPr>
          <a:lvl7pPr marL="1714500" indent="-285750" algn="l">
            <a:defRPr sz="3500"/>
          </a:lvl7pPr>
          <a:lvl8pPr marL="2000250" indent="-285750" algn="l">
            <a:defRPr sz="3500"/>
          </a:lvl8pPr>
          <a:lvl9pPr marL="2286000" indent="-285750" algn="l">
            <a:defRPr sz="35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zh-CN" dirty="0" smtClean="0"/>
            <a:t>积极作用</a:t>
          </a:r>
          <a:endParaRPr lang="zh-CN" altLang="en-US" dirty="0" smtClean="0"/>
        </a:p>
      </dsp:txBody>
      <dsp:txXfrm>
        <a:off x="55" y="2892636"/>
        <a:ext cx="3653631" cy="1173257"/>
      </dsp:txXfrm>
    </dsp:sp>
    <dsp:sp modelId="{8CF6673D-C48F-4575-AD01-AFF87E3D9049}">
      <dsp:nvSpPr>
        <dsp:cNvPr id="5" name="椭圆 4"/>
        <dsp:cNvSpPr/>
      </dsp:nvSpPr>
      <dsp:spPr bwMode="white">
        <a:xfrm>
          <a:off x="2679714" y="3083060"/>
          <a:ext cx="1278771" cy="1278771"/>
        </a:xfrm>
        <a:prstGeom prst="ellipse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2679714" y="3083060"/>
        <a:ext cx="1278771" cy="1278771"/>
      </dsp:txXfrm>
    </dsp:sp>
    <dsp:sp modelId="{34C8FE16-828F-4FAC-A596-7FF8FFDCF491}">
      <dsp:nvSpPr>
        <dsp:cNvPr id="6" name="同侧圆角矩形 5"/>
        <dsp:cNvSpPr/>
      </dsp:nvSpPr>
      <dsp:spPr bwMode="white">
        <a:xfrm>
          <a:off x="4275292" y="164132"/>
          <a:ext cx="3653631" cy="2728504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17780" tIns="53340" rIns="17780" bIns="17780" anchor="t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1</a:t>
          </a:r>
          <a:r>
            <a:rPr lang="zh-CN" sz="1400" dirty="0" smtClean="0">
              <a:solidFill>
                <a:schemeClr val="dk1"/>
              </a:solidFill>
            </a:rPr>
            <a:t>、加剧市场动荡与混乱，阻碍国际贸易的正常顺利发展。</a:t>
          </a:r>
          <a:endParaRPr lang="zh-CN" altLang="en-US" sz="1400" dirty="0">
            <a:solidFill>
              <a:schemeClr val="dk1"/>
            </a:solidFill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2</a:t>
          </a:r>
          <a:r>
            <a:rPr lang="zh-CN" sz="1400" dirty="0" smtClean="0">
              <a:solidFill>
                <a:schemeClr val="dk1"/>
              </a:solidFill>
            </a:rPr>
            <a:t>、容易加剧逃汇、套汇、走私和外汇黑市等不法行为。</a:t>
          </a:r>
          <a:endParaRPr lang="zh-CN" sz="1400" dirty="0">
            <a:solidFill>
              <a:schemeClr val="dk1"/>
            </a:solidFill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3</a:t>
          </a:r>
          <a:r>
            <a:rPr lang="zh-CN" sz="1400" dirty="0" smtClean="0">
              <a:solidFill>
                <a:schemeClr val="dk1"/>
              </a:solidFill>
            </a:rPr>
            <a:t>、不利于国际多边结算，阻碍金融市场发展和资本的国际流动。</a:t>
          </a:r>
          <a:endParaRPr lang="zh-CN" sz="1400" dirty="0">
            <a:solidFill>
              <a:schemeClr val="dk1"/>
            </a:solidFill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4</a:t>
          </a:r>
          <a:r>
            <a:rPr lang="zh-CN" sz="1400" dirty="0" smtClean="0">
              <a:solidFill>
                <a:schemeClr val="dk1"/>
              </a:solidFill>
            </a:rPr>
            <a:t>、不利于资源的国际合理配置，阻碍国际市场机制发挥作用。</a:t>
          </a:r>
          <a:endParaRPr lang="zh-CN" sz="1400" dirty="0">
            <a:solidFill>
              <a:schemeClr val="dk1"/>
            </a:solidFill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dirty="0" smtClean="0">
              <a:solidFill>
                <a:schemeClr val="dk1"/>
              </a:solidFill>
            </a:rPr>
            <a:t>5</a:t>
          </a:r>
          <a:r>
            <a:rPr lang="zh-CN" sz="1400" dirty="0" smtClean="0">
              <a:solidFill>
                <a:schemeClr val="dk1"/>
              </a:solidFill>
            </a:rPr>
            <a:t>、不利于各国经济依存和分工使用关系的发展。</a:t>
          </a:r>
          <a:endParaRPr lang="zh-CN" altLang="en-US" sz="1600" dirty="0">
            <a:solidFill>
              <a:schemeClr val="dk1"/>
            </a:solidFill>
          </a:endParaRPr>
        </a:p>
      </dsp:txBody>
      <dsp:txXfrm>
        <a:off x="4275292" y="164132"/>
        <a:ext cx="3653631" cy="2728504"/>
      </dsp:txXfrm>
    </dsp:sp>
    <dsp:sp modelId="{7CB32E91-035B-4117-A551-037C06F05BDF}">
      <dsp:nvSpPr>
        <dsp:cNvPr id="7" name="矩形 6"/>
        <dsp:cNvSpPr/>
      </dsp:nvSpPr>
      <dsp:spPr bwMode="white">
        <a:xfrm>
          <a:off x="4275292" y="2892636"/>
          <a:ext cx="3653631" cy="1173257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75260" tIns="0" rIns="58420" bIns="0" anchor="ctr"/>
        <a:lstStyle>
          <a:lvl1pPr algn="l">
            <a:defRPr sz="4600"/>
          </a:lvl1pPr>
          <a:lvl2pPr marL="285750" indent="-285750" algn="l">
            <a:defRPr sz="3500"/>
          </a:lvl2pPr>
          <a:lvl3pPr marL="571500" indent="-285750" algn="l">
            <a:defRPr sz="3500"/>
          </a:lvl3pPr>
          <a:lvl4pPr marL="857250" indent="-285750" algn="l">
            <a:defRPr sz="3500"/>
          </a:lvl4pPr>
          <a:lvl5pPr marL="1143000" indent="-285750" algn="l">
            <a:defRPr sz="3500"/>
          </a:lvl5pPr>
          <a:lvl6pPr marL="1428750" indent="-285750" algn="l">
            <a:defRPr sz="3500"/>
          </a:lvl6pPr>
          <a:lvl7pPr marL="1714500" indent="-285750" algn="l">
            <a:defRPr sz="3500"/>
          </a:lvl7pPr>
          <a:lvl8pPr marL="2000250" indent="-285750" algn="l">
            <a:defRPr sz="3500"/>
          </a:lvl8pPr>
          <a:lvl9pPr marL="2286000" indent="-285750" algn="l">
            <a:defRPr sz="35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zh-CN" dirty="0" smtClean="0"/>
            <a:t>消极作用</a:t>
          </a:r>
          <a:endParaRPr lang="zh-CN" altLang="en-US" dirty="0" smtClean="0"/>
        </a:p>
      </dsp:txBody>
      <dsp:txXfrm>
        <a:off x="4275292" y="2892636"/>
        <a:ext cx="3653631" cy="1173257"/>
      </dsp:txXfrm>
    </dsp:sp>
    <dsp:sp modelId="{A4BDB5B7-5B8B-4C61-A660-C055B0409BC5}">
      <dsp:nvSpPr>
        <dsp:cNvPr id="8" name="椭圆 7"/>
        <dsp:cNvSpPr/>
      </dsp:nvSpPr>
      <dsp:spPr bwMode="white">
        <a:xfrm>
          <a:off x="6954952" y="3083060"/>
          <a:ext cx="1278771" cy="1278771"/>
        </a:xfrm>
        <a:prstGeom prst="ellipse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6954952" y="3083060"/>
        <a:ext cx="1278771" cy="127877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3568700"/>
        <a:chOff x="0" y="0"/>
        <a:chExt cx="8229600" cy="3568700"/>
      </a:xfrm>
    </dsp:grpSpPr>
    <dsp:sp modelId="{7D86A321-4F70-4721-879D-757341F247BE}">
      <dsp:nvSpPr>
        <dsp:cNvPr id="3" name="右箭头 2"/>
        <dsp:cNvSpPr/>
      </dsp:nvSpPr>
      <dsp:spPr bwMode="white">
        <a:xfrm>
          <a:off x="617220" y="0"/>
          <a:ext cx="6995160" cy="3568700"/>
        </a:xfrm>
        <a:prstGeom prst="rightArrow">
          <a:avLst/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617220" y="0"/>
        <a:ext cx="6995160" cy="3568700"/>
      </dsp:txXfrm>
    </dsp:sp>
    <dsp:sp modelId="{F101C088-52B7-4188-9638-54130B1623A9}">
      <dsp:nvSpPr>
        <dsp:cNvPr id="4" name="圆角矩形 3"/>
        <dsp:cNvSpPr/>
      </dsp:nvSpPr>
      <dsp:spPr bwMode="white">
        <a:xfrm>
          <a:off x="0" y="1070610"/>
          <a:ext cx="2468880" cy="142748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第一阶段（</a:t>
          </a:r>
          <a:r>
            <a:rPr lang="en-US" dirty="0" smtClean="0"/>
            <a:t>1978-1993</a:t>
          </a:r>
          <a:r>
            <a:rPr lang="zh-CN" dirty="0" smtClean="0"/>
            <a:t>年）</a:t>
          </a:r>
          <a:r>
            <a:rPr lang="zh-CN" altLang="en-US" dirty="0" smtClean="0"/>
            <a:t>，</a:t>
          </a:r>
          <a:r>
            <a:rPr lang="zh-CN" dirty="0" smtClean="0"/>
            <a:t>外汇管理体制改革起步</a:t>
          </a:r>
          <a:r>
            <a:rPr lang="zh-CN" altLang="en-US" dirty="0" smtClean="0"/>
            <a:t>。</a:t>
          </a:r>
          <a:endParaRPr lang="zh-CN" altLang="en-US" dirty="0"/>
        </a:p>
      </dsp:txBody>
      <dsp:txXfrm>
        <a:off x="0" y="1070610"/>
        <a:ext cx="2468880" cy="1427480"/>
      </dsp:txXfrm>
    </dsp:sp>
    <dsp:sp modelId="{6A36AD89-2D3D-45BF-8CC1-21492B3BB5A8}">
      <dsp:nvSpPr>
        <dsp:cNvPr id="5" name="圆角矩形 4"/>
        <dsp:cNvSpPr/>
      </dsp:nvSpPr>
      <dsp:spPr bwMode="white">
        <a:xfrm>
          <a:off x="2880360" y="1070610"/>
          <a:ext cx="2468880" cy="142748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第二阶段（</a:t>
          </a:r>
          <a:r>
            <a:rPr lang="en-US" dirty="0" smtClean="0"/>
            <a:t>1994-2000</a:t>
          </a:r>
          <a:r>
            <a:rPr lang="zh-CN" dirty="0" smtClean="0"/>
            <a:t>年），外汇管理体制框架初步确定。</a:t>
          </a:r>
          <a:endParaRPr lang="zh-CN" altLang="en-US" dirty="0"/>
        </a:p>
      </dsp:txBody>
      <dsp:txXfrm>
        <a:off x="2880360" y="1070610"/>
        <a:ext cx="2468880" cy="1427480"/>
      </dsp:txXfrm>
    </dsp:sp>
    <dsp:sp modelId="{E322F392-4EBA-4E30-BCFA-100B845EDE26}">
      <dsp:nvSpPr>
        <dsp:cNvPr id="6" name="圆角矩形 5"/>
        <dsp:cNvSpPr/>
      </dsp:nvSpPr>
      <dsp:spPr bwMode="white">
        <a:xfrm>
          <a:off x="5760720" y="1070610"/>
          <a:ext cx="2468880" cy="142748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第三阶段（</a:t>
          </a:r>
          <a:r>
            <a:rPr lang="en-US" dirty="0" smtClean="0"/>
            <a:t>2001</a:t>
          </a:r>
          <a:r>
            <a:rPr lang="zh-CN" dirty="0" smtClean="0"/>
            <a:t>年以来），以市场调节为主的外汇管理体制进一步完善。</a:t>
          </a:r>
          <a:endParaRPr lang="zh-CN" altLang="en-US" dirty="0"/>
        </a:p>
      </dsp:txBody>
      <dsp:txXfrm>
        <a:off x="5760720" y="1070610"/>
        <a:ext cx="2468880" cy="142748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122010" cy="3416300"/>
        <a:chOff x="0" y="0"/>
        <a:chExt cx="6122010" cy="3416300"/>
      </a:xfrm>
    </dsp:grpSpPr>
    <dsp:sp modelId="{8FA9BAEC-53DF-4E96-B8BD-247D258CCA75}">
      <dsp:nvSpPr>
        <dsp:cNvPr id="3" name="椭圆 2"/>
        <dsp:cNvSpPr/>
      </dsp:nvSpPr>
      <dsp:spPr bwMode="white">
        <a:xfrm>
          <a:off x="1191540" y="9292"/>
          <a:ext cx="3397715" cy="339771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dirty="0" smtClean="0">
              <a:solidFill>
                <a:schemeClr val="tx1"/>
              </a:solidFill>
            </a:rPr>
            <a:t>集中管理</a:t>
          </a:r>
          <a:endParaRPr lang="zh-CN" altLang="en-US" sz="3600" dirty="0">
            <a:solidFill>
              <a:schemeClr val="tx1"/>
            </a:solidFill>
          </a:endParaRPr>
        </a:p>
      </dsp:txBody>
      <dsp:txXfrm>
        <a:off x="1191540" y="9292"/>
        <a:ext cx="3397715" cy="3397715"/>
      </dsp:txXfrm>
    </dsp:sp>
    <dsp:sp modelId="{AB8A1D2E-90DC-4BB4-9AC1-C5B7FE4EEF42}">
      <dsp:nvSpPr>
        <dsp:cNvPr id="4" name="椭圆 3"/>
        <dsp:cNvSpPr/>
      </dsp:nvSpPr>
      <dsp:spPr bwMode="white">
        <a:xfrm>
          <a:off x="3640344" y="9292"/>
          <a:ext cx="3397715" cy="339771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600" dirty="0" smtClean="0">
              <a:solidFill>
                <a:schemeClr val="tx1"/>
              </a:solidFill>
            </a:rPr>
            <a:t>分散经营</a:t>
          </a:r>
          <a:endParaRPr lang="zh-CN" altLang="en-US" sz="3600" dirty="0" smtClean="0">
            <a:solidFill>
              <a:schemeClr val="tx1"/>
            </a:solidFill>
          </a:endParaRPr>
        </a:p>
        <a:p>
          <a:pPr lvl="0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dirty="0">
            <a:solidFill>
              <a:schemeClr val="tx1"/>
            </a:solidFill>
          </a:endParaRPr>
        </a:p>
      </dsp:txBody>
      <dsp:txXfrm>
        <a:off x="3640344" y="9292"/>
        <a:ext cx="3397715" cy="339771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721100" cy="3721100"/>
        <a:chOff x="0" y="0"/>
        <a:chExt cx="3721100" cy="3721100"/>
      </a:xfrm>
    </dsp:grpSpPr>
    <dsp:sp modelId="{52583DEC-B6DA-48C3-B5F6-0B47F5200E24}">
      <dsp:nvSpPr>
        <dsp:cNvPr id="3" name="椭圆 2"/>
        <dsp:cNvSpPr/>
      </dsp:nvSpPr>
      <dsp:spPr bwMode="white">
        <a:xfrm>
          <a:off x="2254250" y="0"/>
          <a:ext cx="3721100" cy="37211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dirty="0" smtClean="0"/>
            <a:t>国家外汇管理局</a:t>
          </a:r>
          <a:endParaRPr lang="zh-CN" altLang="en-US" sz="4400" dirty="0"/>
        </a:p>
      </dsp:txBody>
      <dsp:txXfrm>
        <a:off x="2254250" y="0"/>
        <a:ext cx="3721100" cy="37211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endSty" val="noArr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6A72FC-1D21-4215-B8AC-18989AB37036}" type="slidenum">
              <a:rPr lang="en-US" altLang="zh-CN" smtClean="0"/>
            </a:fld>
            <a:endParaRPr lang="en-US" altLang="zh-CN"/>
          </a:p>
        </p:txBody>
      </p:sp>
      <p:pic>
        <p:nvPicPr>
          <p:cNvPr id="13" name="Picture 128" descr="a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</p:spPr>
      </p:pic>
      <p:pic>
        <p:nvPicPr>
          <p:cNvPr id="14" name="Picture 129" descr="b_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00" y="20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8E07-A7C5-4245-9221-775AFD3AABD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8214F-F605-4211-927F-F5A212E7101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6A72FC-1D21-4215-B8AC-18989AB37036}" type="slidenum">
              <a:rPr lang="en-US" altLang="zh-CN" smtClean="0"/>
            </a:fld>
            <a:endParaRPr lang="en-US" altLang="zh-CN"/>
          </a:p>
        </p:txBody>
      </p:sp>
      <p:pic>
        <p:nvPicPr>
          <p:cNvPr id="13" name="Picture 128" descr="a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</p:spPr>
      </p:pic>
      <p:pic>
        <p:nvPicPr>
          <p:cNvPr id="14" name="Picture 129" descr="b_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00" y="20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 eaLnBrk="1" latinLnBrk="0" hangingPunct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 eaLnBrk="1" latinLnBrk="0" hangingPunct="1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 eaLnBrk="1" latinLnBrk="0" hangingPunct="1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526E-7833-4A6C-8E06-890420AAE47A}" type="slidenum">
              <a:rPr lang="en-US" altLang="zh-CN" smtClean="0"/>
            </a:fld>
            <a:endParaRPr lang="en-US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endParaRPr kumimoji="0" 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3429000" y="0"/>
            <a:ext cx="571500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10.2</a:t>
            </a:r>
            <a:r>
              <a:rPr kumimoji="0" lang="zh-CN" altLang="zh-CN" sz="4000" b="1" i="0" u="none" strike="noStrike" kern="120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我国外汇管理体制沿革及现行外汇管理框架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9E8-895F-4FCF-B7FF-534FBF686D52}" type="slidenum">
              <a:rPr lang="en-US" altLang="zh-CN" smtClean="0"/>
            </a:fld>
            <a:endParaRPr lang="en-US" altLang="zh-CN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795A2-B132-4300-9DC9-DF8CF032A98C}" type="slidenum">
              <a:rPr lang="en-US" altLang="zh-CN" smtClean="0"/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9E088-F786-48E1-AC00-067E83A9DDEC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2BE0-F584-491B-9E33-F813AEF90C1F}" type="slidenum">
              <a:rPr lang="en-US" altLang="zh-CN" smtClean="0"/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147D-F891-4EDA-BACC-B79D22C28DA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65909-7CA5-48C7-9D87-EFF6AAC70F61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 eaLnBrk="1" latinLnBrk="0" hangingPunct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 eaLnBrk="1" latinLnBrk="0" hangingPunct="1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 eaLnBrk="1" latinLnBrk="0" hangingPunct="1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526E-7833-4A6C-8E06-890420AAE47A}" type="slidenum">
              <a:rPr lang="en-US" altLang="zh-CN" smtClean="0"/>
            </a:fld>
            <a:endParaRPr lang="en-US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endParaRPr kumimoji="0" 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4960620" y="0"/>
            <a:ext cx="41833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10.1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外汇管理概述</a:t>
            </a:r>
            <a:endParaRPr kumimoji="0" lang="en-US" altLang="zh-CN" sz="4100" b="1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Lucida Sans Unicode" panose="020B060203050402020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E073DF-27A5-40C4-84CE-E83CD94A610F}" type="slidenum">
              <a:rPr lang="en-US" altLang="zh-CN" smtClean="0"/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8E07-A7C5-4245-9221-775AFD3AABD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8214F-F605-4211-927F-F5A212E7101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6A72FC-1D21-4215-B8AC-18989AB37036}" type="slidenum">
              <a:rPr lang="en-US" altLang="zh-CN" smtClean="0"/>
            </a:fld>
            <a:endParaRPr lang="en-US" altLang="zh-CN"/>
          </a:p>
        </p:txBody>
      </p:sp>
      <p:pic>
        <p:nvPicPr>
          <p:cNvPr id="13" name="Picture 128" descr="a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</p:spPr>
      </p:pic>
      <p:pic>
        <p:nvPicPr>
          <p:cNvPr id="14" name="Picture 129" descr="b_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00" y="20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102291"/>
          </a:xfrm>
        </p:spPr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 eaLnBrk="1" latinLnBrk="0" hangingPunct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 eaLnBrk="1" latinLnBrk="0" hangingPunct="1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 eaLnBrk="1" latinLnBrk="0" hangingPunct="1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526E-7833-4A6C-8E06-890420AAE47A}" type="slidenum">
              <a:rPr lang="en-US" altLang="zh-CN" smtClean="0"/>
            </a:fld>
            <a:endParaRPr lang="en-US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 rtlCol="0"/>
          <a:lstStyle/>
          <a:p>
            <a:endParaRPr kumimoji="0" 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1809750" y="0"/>
            <a:ext cx="73342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10.3</a:t>
            </a:r>
            <a:r>
              <a:rPr kumimoji="0" lang="zh-CN" altLang="zh-CN" sz="4000" b="1" i="0" u="none" strike="noStrike" kern="120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对违反外汇管理规定的处罚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9E8-895F-4FCF-B7FF-534FBF686D52}" type="slidenum">
              <a:rPr lang="en-US" altLang="zh-CN" smtClean="0"/>
            </a:fld>
            <a:endParaRPr lang="en-US" altLang="zh-CN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795A2-B132-4300-9DC9-DF8CF032A98C}" type="slidenum">
              <a:rPr lang="en-US" altLang="zh-CN" smtClean="0"/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9E088-F786-48E1-AC00-067E83A9DDEC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2BE0-F584-491B-9E33-F813AEF90C1F}" type="slidenum">
              <a:rPr lang="en-US" altLang="zh-CN" smtClean="0"/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147D-F891-4EDA-BACC-B79D22C28DA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9E8-895F-4FCF-B7FF-534FBF686D52}" type="slidenum">
              <a:rPr lang="en-US" altLang="zh-CN" smtClean="0"/>
            </a:fld>
            <a:endParaRPr lang="en-US" altLang="zh-CN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65909-7CA5-48C7-9D87-EFF6AAC70F61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E073DF-27A5-40C4-84CE-E83CD94A610F}" type="slidenum">
              <a:rPr lang="en-US" altLang="zh-CN" smtClean="0"/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8E07-A7C5-4245-9221-775AFD3AABD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8214F-F605-4211-927F-F5A212E7101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795A2-B132-4300-9DC9-DF8CF032A98C}" type="slidenum">
              <a:rPr lang="en-US" altLang="zh-CN" smtClean="0"/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9E088-F786-48E1-AC00-067E83A9DDEC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2BE0-F584-491B-9E33-F813AEF90C1F}" type="slidenum">
              <a:rPr lang="en-US" altLang="zh-CN" smtClean="0"/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147D-F891-4EDA-BACC-B79D22C28DA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65909-7CA5-48C7-9D87-EFF6AAC70F61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E073DF-27A5-40C4-84CE-E83CD94A610F}" type="slidenum">
              <a:rPr lang="en-US" altLang="zh-CN" smtClean="0"/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D52F9F-9B01-4A43-A8D0-3AF7C3FD1A92}" type="slidenum">
              <a:rPr lang="en-US" altLang="zh-CN" smtClean="0"/>
            </a:fld>
            <a:endParaRPr lang="en-US" altLang="zh-CN"/>
          </a:p>
        </p:txBody>
      </p:sp>
      <p:pic>
        <p:nvPicPr>
          <p:cNvPr id="11" name="Picture 20" descr="a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</p:spPr>
      </p:pic>
      <p:pic>
        <p:nvPicPr>
          <p:cNvPr id="16" name="Picture 21" descr="b_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D52F9F-9B01-4A43-A8D0-3AF7C3FD1A92}" type="slidenum">
              <a:rPr lang="en-US" altLang="zh-CN" smtClean="0"/>
            </a:fld>
            <a:endParaRPr lang="en-US" altLang="zh-CN"/>
          </a:p>
        </p:txBody>
      </p:sp>
      <p:pic>
        <p:nvPicPr>
          <p:cNvPr id="11" name="Picture 20" descr="a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</p:spPr>
      </p:pic>
      <p:pic>
        <p:nvPicPr>
          <p:cNvPr id="16" name="Picture 21" descr="b_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D52F9F-9B01-4A43-A8D0-3AF7C3FD1A92}" type="slidenum">
              <a:rPr lang="en-US" altLang="zh-CN" smtClean="0"/>
            </a:fld>
            <a:endParaRPr lang="en-US" altLang="zh-CN"/>
          </a:p>
        </p:txBody>
      </p:sp>
      <p:pic>
        <p:nvPicPr>
          <p:cNvPr id="11" name="Picture 20" descr="a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</p:spPr>
      </p:pic>
      <p:pic>
        <p:nvPicPr>
          <p:cNvPr id="16" name="Picture 21" descr="b_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124200"/>
            <a:ext cx="70866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8900" i="0" dirty="0" smtClean="0">
                <a:solidFill>
                  <a:srgbClr val="FF000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   国际</a:t>
            </a:r>
            <a:r>
              <a:rPr lang="zh-CN" altLang="en-US" sz="8900" i="0" dirty="0" smtClean="0">
                <a:solidFill>
                  <a:srgbClr val="FF0000"/>
                </a:solidFill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金融</a:t>
            </a:r>
            <a:br>
              <a:rPr lang="en-US" altLang="zh-CN" sz="6000" i="0" dirty="0" smtClean="0">
                <a:solidFill>
                  <a:srgbClr val="FF0000"/>
                </a:solidFill>
                <a:ea typeface="宋体" panose="02010600030101010101" pitchFamily="2" charset="-122"/>
              </a:rPr>
            </a:br>
            <a:br>
              <a:rPr lang="en-US" altLang="zh-CN" sz="6000" i="0" dirty="0" smtClean="0">
                <a:solidFill>
                  <a:srgbClr val="FF0000"/>
                </a:solidFill>
                <a:ea typeface="宋体" panose="02010600030101010101" pitchFamily="2" charset="-122"/>
              </a:rPr>
            </a:br>
            <a:r>
              <a:rPr lang="en-US" altLang="zh-CN" sz="6000" i="0" dirty="0" smtClean="0">
                <a:solidFill>
                  <a:srgbClr val="FF0000"/>
                </a:solidFill>
                <a:ea typeface="宋体" panose="02010600030101010101" pitchFamily="2" charset="-122"/>
              </a:rPr>
              <a:t>    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章  外汇管理</a:t>
            </a:r>
            <a:r>
              <a:rPr lang="en-US" altLang="zh-CN" sz="4000" i="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endParaRPr lang="en-US" altLang="zh-CN" sz="7300" i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副标题 1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2590800"/>
          <a:ext cx="8229600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33400" y="1447800"/>
            <a:ext cx="8229600" cy="1143000"/>
          </a:xfrm>
        </p:spPr>
        <p:txBody>
          <a:bodyPr/>
          <a:lstStyle/>
          <a:p>
            <a:r>
              <a:rPr lang="zh-CN" altLang="zh-CN" dirty="0">
                <a:effectLst/>
              </a:rPr>
              <a:t>我国外汇管理的基本方针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372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/>
          <a:lstStyle/>
          <a:p>
            <a:r>
              <a:rPr lang="zh-CN" altLang="zh-CN" dirty="0">
                <a:effectLst/>
              </a:rPr>
              <a:t>我国外汇管理的主管机构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2209800"/>
          <a:ext cx="8229600" cy="379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r>
              <a:rPr lang="zh-CN" altLang="zh-CN" dirty="0">
                <a:effectLst/>
              </a:rPr>
              <a:t>我国现行外汇管理框架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102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违反外汇管理的行为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102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对违反外汇管理法规行为的处罚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gray">
          <a:xfrm>
            <a:off x="2209800" y="2167467"/>
            <a:ext cx="44958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rgbClr val="FFFFFF"/>
                  </a:solidFill>
                  <a:round/>
                </a:ln>
                <a:solidFill>
                  <a:schemeClr val="accent1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 panose="020B0604020202020204"/>
                <a:cs typeface="Arial" panose="020B0604020202020204"/>
              </a:rPr>
              <a:t>Thank You !</a:t>
            </a:r>
            <a:endParaRPr lang="zh-CN" altLang="en-US" sz="3600" b="1" kern="10" dirty="0">
              <a:ln w="19050">
                <a:solidFill>
                  <a:srgbClr val="FFFFFF"/>
                </a:solidFill>
                <a:round/>
              </a:ln>
              <a:solidFill>
                <a:schemeClr val="accent1"/>
              </a:soli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2" name="副标题 1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zh-CN" dirty="0" smtClean="0"/>
              <a:t>又</a:t>
            </a:r>
            <a:r>
              <a:rPr lang="zh-CN" altLang="zh-CN" dirty="0"/>
              <a:t>称外汇管制，是指一国政府授权金融管理当局或授权专设机关，根据国家法律法规，制定具体规章制度，并对外汇的收支、买卖、借贷、转移以及国际间结算、外汇汇率和外汇市场等的管制措施。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外汇管理的概念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外汇管理的产生和发展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外汇管理的目的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4147" y="197715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27456" y="308346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29768" y="405026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49120" y="511706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外汇管理的对象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effectLst/>
              </a:rPr>
              <a:t>外汇管理的</a:t>
            </a:r>
            <a:r>
              <a:rPr lang="zh-CN" altLang="zh-CN" dirty="0" smtClean="0">
                <a:effectLst/>
              </a:rPr>
              <a:t>机构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外汇管理的方式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外汇管理的作用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2438400"/>
          <a:ext cx="8229600" cy="3568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04800" y="1143000"/>
            <a:ext cx="8229600" cy="1143000"/>
          </a:xfrm>
        </p:spPr>
        <p:txBody>
          <a:bodyPr/>
          <a:lstStyle/>
          <a:p>
            <a:r>
              <a:rPr lang="zh-CN" altLang="zh-CN" dirty="0">
                <a:effectLst/>
              </a:rPr>
              <a:t>我国外汇管理的历史沿革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GQwMzY0NzgyN2RmNmM5M2EyMWQyNzZiMDU2YzNhNzM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265</Words>
  <Application>WPS 演示</Application>
  <PresentationFormat>全屏显示(4:3)</PresentationFormat>
  <Paragraphs>41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Wingdings 3</vt:lpstr>
      <vt:lpstr>Verdana</vt:lpstr>
      <vt:lpstr>Wingdings 2</vt:lpstr>
      <vt:lpstr>华文楷体</vt:lpstr>
      <vt:lpstr>Lucida Sans Unicode</vt:lpstr>
      <vt:lpstr>华文琥珀</vt:lpstr>
      <vt:lpstr>方正舒体</vt:lpstr>
      <vt:lpstr>Arial</vt:lpstr>
      <vt:lpstr>楷体</vt:lpstr>
      <vt:lpstr>微软雅黑</vt:lpstr>
      <vt:lpstr>Arial Unicode MS</vt:lpstr>
      <vt:lpstr>黑体</vt:lpstr>
      <vt:lpstr>Calibri</vt:lpstr>
      <vt:lpstr>聚合</vt:lpstr>
      <vt:lpstr>1_聚合</vt:lpstr>
      <vt:lpstr>2_聚合</vt:lpstr>
      <vt:lpstr>   国际金融      第10章  外汇管理                     </vt:lpstr>
      <vt:lpstr>外汇管理的概念</vt:lpstr>
      <vt:lpstr>外汇管理的产生和发展</vt:lpstr>
      <vt:lpstr>外汇管理的目的</vt:lpstr>
      <vt:lpstr>外汇管理的对象</vt:lpstr>
      <vt:lpstr>外汇管理的机构</vt:lpstr>
      <vt:lpstr>外汇管理的方式</vt:lpstr>
      <vt:lpstr>外汇管理的作用</vt:lpstr>
      <vt:lpstr>我国外汇管理的历史沿革</vt:lpstr>
      <vt:lpstr>我国外汇管理的基本方针</vt:lpstr>
      <vt:lpstr>我国外汇管理的主管机构</vt:lpstr>
      <vt:lpstr>我国现行外汇管理框架</vt:lpstr>
      <vt:lpstr>违反外汇管理的行为</vt:lpstr>
      <vt:lpstr>对违反外汇管理法规行为的处罚</vt:lpstr>
      <vt:lpstr>PowerPoint 演示文稿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岁月静好</cp:lastModifiedBy>
  <cp:revision>280</cp:revision>
  <dcterms:created xsi:type="dcterms:W3CDTF">2007-02-20T07:59:00Z</dcterms:created>
  <dcterms:modified xsi:type="dcterms:W3CDTF">2024-08-08T02:09:22Z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2FB2495657994B1F89F04E93F2E42B57_13</vt:lpwstr>
  </property>
  <property fmtid="{D5CDD505-2E9C-101B-9397-08002B2CF9AE}" pid="3" name="KSOProductBuildVer">
    <vt:lpwstr>2052-12.1.0.16120</vt:lpwstr>
  </property>
</Properties>
</file>